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0" r:id="rId5"/>
  </p:sldMasterIdLst>
  <p:notesMasterIdLst>
    <p:notesMasterId r:id="rId14"/>
  </p:notesMasterIdLst>
  <p:handoutMasterIdLst>
    <p:handoutMasterId r:id="rId15"/>
  </p:handoutMasterIdLst>
  <p:sldIdLst>
    <p:sldId id="498" r:id="rId6"/>
    <p:sldId id="888" r:id="rId7"/>
    <p:sldId id="892" r:id="rId8"/>
    <p:sldId id="762" r:id="rId9"/>
    <p:sldId id="890" r:id="rId10"/>
    <p:sldId id="886" r:id="rId11"/>
    <p:sldId id="889" r:id="rId12"/>
    <p:sldId id="891" r:id="rId13"/>
  </p:sldIdLst>
  <p:sldSz cx="12192000" cy="6858000"/>
  <p:notesSz cx="6858000" cy="9144000"/>
  <p:defaultText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V1" id="{10A21BAB-C4AD-1B4A-8931-DCECE890AF5A}">
          <p14:sldIdLst>
            <p14:sldId id="498"/>
            <p14:sldId id="888"/>
            <p14:sldId id="892"/>
            <p14:sldId id="762"/>
            <p14:sldId id="890"/>
            <p14:sldId id="886"/>
            <p14:sldId id="889"/>
            <p14:sldId id="89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C45"/>
    <a:srgbClr val="7EBEFF"/>
    <a:srgbClr val="000000"/>
    <a:srgbClr val="122D46"/>
    <a:srgbClr val="08174D"/>
    <a:srgbClr val="5A6489"/>
    <a:srgbClr val="FF5960"/>
    <a:srgbClr val="003F7F"/>
    <a:srgbClr val="548235"/>
    <a:srgbClr val="4454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Style clair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Style léger 2 - Accentuatio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FD4443E-F989-4FC4-A0C8-D5A2AF1F390B}" styleName="Style foncé 1 - Accentuation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5758FB7-9AC5-4552-8A53-C91805E547FA}" styleName="Style à thème 1 - Accentuation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892" autoAdjust="0"/>
    <p:restoredTop sz="76672" autoAdjust="0"/>
  </p:normalViewPr>
  <p:slideViewPr>
    <p:cSldViewPr snapToGrid="0">
      <p:cViewPr varScale="1">
        <p:scale>
          <a:sx n="87" d="100"/>
          <a:sy n="87" d="100"/>
        </p:scale>
        <p:origin x="714" y="48"/>
      </p:cViewPr>
      <p:guideLst/>
    </p:cSldViewPr>
  </p:slideViewPr>
  <p:notesTextViewPr>
    <p:cViewPr>
      <p:scale>
        <a:sx n="1" d="1"/>
        <a:sy n="1" d="1"/>
      </p:scale>
      <p:origin x="0" y="0"/>
    </p:cViewPr>
  </p:notesTextViewPr>
  <p:notesViewPr>
    <p:cSldViewPr snapToGrid="0">
      <p:cViewPr varScale="1">
        <p:scale>
          <a:sx n="73" d="100"/>
          <a:sy n="73" d="100"/>
        </p:scale>
        <p:origin x="168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81A2BAF5-6340-49E1-B4B3-04572180CDA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02FB8726-E351-4A4E-A868-2E83195FE5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0FFC85-34C0-4167-8801-71D65E4D986C}" type="datetimeFigureOut">
              <a:rPr lang="fr-FR" smtClean="0"/>
              <a:t>07/01/2024</a:t>
            </a:fld>
            <a:endParaRPr lang="fr-FR"/>
          </a:p>
        </p:txBody>
      </p:sp>
      <p:sp>
        <p:nvSpPr>
          <p:cNvPr id="4" name="Espace réservé du pied de page 3">
            <a:extLst>
              <a:ext uri="{FF2B5EF4-FFF2-40B4-BE49-F238E27FC236}">
                <a16:creationId xmlns:a16="http://schemas.microsoft.com/office/drawing/2014/main" id="{F091BA9D-32F1-439A-960C-8E47E7B7436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20A7D0EA-2FF6-4FC3-B0EF-AFFF7428B46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3A16B31-CF5E-4C45-9F02-6CD67ADA8F9C}" type="slidenum">
              <a:rPr lang="fr-FR" smtClean="0"/>
              <a:t>‹N°›</a:t>
            </a:fld>
            <a:endParaRPr lang="fr-FR"/>
          </a:p>
        </p:txBody>
      </p:sp>
    </p:spTree>
    <p:extLst>
      <p:ext uri="{BB962C8B-B14F-4D97-AF65-F5344CB8AC3E}">
        <p14:creationId xmlns:p14="http://schemas.microsoft.com/office/powerpoint/2010/main" val="71451999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g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EE8696-3B2B-7D49-B212-A8F746F3A84B}" type="datetimeFigureOut">
              <a:rPr lang="es-ES_tradnl" smtClean="0"/>
              <a:t>07/01/2024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52C3A3-8174-F141-B491-7F0E98D116D0}" type="slidenum">
              <a:rPr lang="es-ES_tradnl" smtClean="0"/>
              <a:t>‹N°›</a:t>
            </a:fld>
            <a:endParaRPr lang="es-ES_tradnl"/>
          </a:p>
        </p:txBody>
      </p:sp>
    </p:spTree>
    <p:extLst>
      <p:ext uri="{BB962C8B-B14F-4D97-AF65-F5344CB8AC3E}">
        <p14:creationId xmlns:p14="http://schemas.microsoft.com/office/powerpoint/2010/main" val="13466631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Before starting the demo. Imagine that we have 20,000 files available. We will use 17,000 files for training the model. Then we will keep 3000 files aside for validation, to test our model on data it has never seen. This validation DATASET will also be used to test our production environments.</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4</a:t>
            </a:fld>
            <a:endParaRPr lang="es-ES_tradnl"/>
          </a:p>
        </p:txBody>
      </p:sp>
    </p:spTree>
    <p:extLst>
      <p:ext uri="{BB962C8B-B14F-4D97-AF65-F5344CB8AC3E}">
        <p14:creationId xmlns:p14="http://schemas.microsoft.com/office/powerpoint/2010/main" val="15004258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5</a:t>
            </a:fld>
            <a:endParaRPr lang="es-ES_tradnl"/>
          </a:p>
        </p:txBody>
      </p:sp>
    </p:spTree>
    <p:extLst>
      <p:ext uri="{BB962C8B-B14F-4D97-AF65-F5344CB8AC3E}">
        <p14:creationId xmlns:p14="http://schemas.microsoft.com/office/powerpoint/2010/main" val="986086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Before starting the demo. Imagine that we have 20,000 files available. We will use 17,000 files for training the model. Then we will keep 3000 files aside for validation, to test our model on data it has never seen. This validation DATASET will also be used to test our production environments.</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7</a:t>
            </a:fld>
            <a:endParaRPr lang="es-ES_tradnl"/>
          </a:p>
        </p:txBody>
      </p:sp>
    </p:spTree>
    <p:extLst>
      <p:ext uri="{BB962C8B-B14F-4D97-AF65-F5344CB8AC3E}">
        <p14:creationId xmlns:p14="http://schemas.microsoft.com/office/powerpoint/2010/main" val="33537157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624EA-1F25-0B46-8A62-E422EF4F8C3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C3E44A85-3E82-8341-A2E8-10D675B26A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946F151E-F7F9-0145-B0BC-3A898F3D958F}"/>
              </a:ext>
            </a:extLst>
          </p:cNvPr>
          <p:cNvSpPr>
            <a:spLocks noGrp="1"/>
          </p:cNvSpPr>
          <p:nvPr>
            <p:ph type="dt" sz="half" idx="10"/>
          </p:nvPr>
        </p:nvSpPr>
        <p:spPr/>
        <p:txBody>
          <a:bodyPr/>
          <a:lstStyle/>
          <a:p>
            <a:fld id="{80160E5B-2E24-B941-8DE0-C0A90C36B7C5}" type="datetimeFigureOut">
              <a:rPr lang="en-GB" smtClean="0"/>
              <a:t>07/01/2024</a:t>
            </a:fld>
            <a:endParaRPr lang="en-GB"/>
          </a:p>
        </p:txBody>
      </p:sp>
      <p:sp>
        <p:nvSpPr>
          <p:cNvPr id="5" name="Footer Placeholder 4">
            <a:extLst>
              <a:ext uri="{FF2B5EF4-FFF2-40B4-BE49-F238E27FC236}">
                <a16:creationId xmlns:a16="http://schemas.microsoft.com/office/drawing/2014/main" id="{976423B5-3B7F-794C-A004-744184C2916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871D655-9DD1-8E4E-925C-6D2908519F95}"/>
              </a:ext>
            </a:extLst>
          </p:cNvPr>
          <p:cNvSpPr>
            <a:spLocks noGrp="1"/>
          </p:cNvSpPr>
          <p:nvPr>
            <p:ph type="sldNum" sz="quarter" idx="12"/>
          </p:nvPr>
        </p:nvSpPr>
        <p:spPr/>
        <p:txBody>
          <a:bodyPr/>
          <a:lstStyle/>
          <a:p>
            <a:fld id="{DED457E1-C03A-514C-93B6-2CB6674E8CD0}" type="slidenum">
              <a:rPr lang="en-GB" smtClean="0"/>
              <a:t>‹N°›</a:t>
            </a:fld>
            <a:endParaRPr lang="en-GB"/>
          </a:p>
        </p:txBody>
      </p:sp>
    </p:spTree>
    <p:extLst>
      <p:ext uri="{BB962C8B-B14F-4D97-AF65-F5344CB8AC3E}">
        <p14:creationId xmlns:p14="http://schemas.microsoft.com/office/powerpoint/2010/main" val="2380966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1B468-570A-E143-81E0-88A51D58F240}"/>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9624FF18-97CD-F145-8BCA-6EE0F1E2567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EB515BD-DE5A-5B42-AB83-D7F481DF3E98}"/>
              </a:ext>
            </a:extLst>
          </p:cNvPr>
          <p:cNvSpPr>
            <a:spLocks noGrp="1"/>
          </p:cNvSpPr>
          <p:nvPr>
            <p:ph type="dt" sz="half" idx="10"/>
          </p:nvPr>
        </p:nvSpPr>
        <p:spPr/>
        <p:txBody>
          <a:bodyPr/>
          <a:lstStyle/>
          <a:p>
            <a:fld id="{80160E5B-2E24-B941-8DE0-C0A90C36B7C5}" type="datetimeFigureOut">
              <a:rPr lang="en-GB" smtClean="0"/>
              <a:t>07/01/2024</a:t>
            </a:fld>
            <a:endParaRPr lang="en-GB"/>
          </a:p>
        </p:txBody>
      </p:sp>
      <p:sp>
        <p:nvSpPr>
          <p:cNvPr id="5" name="Footer Placeholder 4">
            <a:extLst>
              <a:ext uri="{FF2B5EF4-FFF2-40B4-BE49-F238E27FC236}">
                <a16:creationId xmlns:a16="http://schemas.microsoft.com/office/drawing/2014/main" id="{45E7E3DA-B2B1-7347-8C5E-6B053D2DD0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71C4702-6C6E-CB45-91B9-8D508E8E02DE}"/>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DEEA75BF-407D-44B4-AB9B-21F45D05F112}"/>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476304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197A56-1084-8744-B674-1A748286F57E}"/>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724FC31B-35A2-6E46-955D-4AE2C45F2E2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8300FAE-B000-104C-96F1-F594154024F9}"/>
              </a:ext>
            </a:extLst>
          </p:cNvPr>
          <p:cNvSpPr>
            <a:spLocks noGrp="1"/>
          </p:cNvSpPr>
          <p:nvPr>
            <p:ph type="dt" sz="half" idx="10"/>
          </p:nvPr>
        </p:nvSpPr>
        <p:spPr/>
        <p:txBody>
          <a:bodyPr/>
          <a:lstStyle/>
          <a:p>
            <a:fld id="{80160E5B-2E24-B941-8DE0-C0A90C36B7C5}" type="datetimeFigureOut">
              <a:rPr lang="en-GB" smtClean="0"/>
              <a:t>07/01/2024</a:t>
            </a:fld>
            <a:endParaRPr lang="en-GB"/>
          </a:p>
        </p:txBody>
      </p:sp>
      <p:sp>
        <p:nvSpPr>
          <p:cNvPr id="5" name="Footer Placeholder 4">
            <a:extLst>
              <a:ext uri="{FF2B5EF4-FFF2-40B4-BE49-F238E27FC236}">
                <a16:creationId xmlns:a16="http://schemas.microsoft.com/office/drawing/2014/main" id="{E310C994-0A2F-E445-A73A-5DEFF34716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84F8A3E-C11A-D543-A66F-B4EEF2F68743}"/>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310317F4-AF15-4189-985D-33C24B060D36}"/>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2185962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6C9BEA-362C-C1EB-C5ED-06FEA04AB7B2}"/>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27F14AE2-FB2A-FAB1-5B72-3CDF62C19B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F4642C3-7C38-14FE-0008-2B7AEFC6B8F5}"/>
              </a:ext>
            </a:extLst>
          </p:cNvPr>
          <p:cNvSpPr>
            <a:spLocks noGrp="1"/>
          </p:cNvSpPr>
          <p:nvPr>
            <p:ph type="dt" sz="half" idx="10"/>
          </p:nvPr>
        </p:nvSpPr>
        <p:spPr/>
        <p:txBody>
          <a:bodyPr/>
          <a:lstStyle/>
          <a:p>
            <a:fld id="{BD5AE6E3-DA36-42D0-89EA-233E7923E695}" type="datetimeFigureOut">
              <a:rPr lang="fr-FR" smtClean="0"/>
              <a:t>07/01/2024</a:t>
            </a:fld>
            <a:endParaRPr lang="fr-FR"/>
          </a:p>
        </p:txBody>
      </p:sp>
      <p:sp>
        <p:nvSpPr>
          <p:cNvPr id="5" name="Espace réservé du pied de page 4">
            <a:extLst>
              <a:ext uri="{FF2B5EF4-FFF2-40B4-BE49-F238E27FC236}">
                <a16:creationId xmlns:a16="http://schemas.microsoft.com/office/drawing/2014/main" id="{9F000834-00A7-7811-7C28-23CA49C1FEB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F29944F-2BB4-FFBB-AF09-3FE870B991A0}"/>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269702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6F3D35-085F-6284-84F6-D62C4DDC7D7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D34E3A65-7F9A-AEA1-F9D7-B4DE0FCA667C}"/>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D8244BB-9510-3724-5651-0A9AEC8BB4F0}"/>
              </a:ext>
            </a:extLst>
          </p:cNvPr>
          <p:cNvSpPr>
            <a:spLocks noGrp="1"/>
          </p:cNvSpPr>
          <p:nvPr>
            <p:ph type="dt" sz="half" idx="10"/>
          </p:nvPr>
        </p:nvSpPr>
        <p:spPr/>
        <p:txBody>
          <a:bodyPr/>
          <a:lstStyle/>
          <a:p>
            <a:fld id="{BD5AE6E3-DA36-42D0-89EA-233E7923E695}" type="datetimeFigureOut">
              <a:rPr lang="fr-FR" smtClean="0"/>
              <a:t>07/01/2024</a:t>
            </a:fld>
            <a:endParaRPr lang="fr-FR"/>
          </a:p>
        </p:txBody>
      </p:sp>
      <p:sp>
        <p:nvSpPr>
          <p:cNvPr id="5" name="Espace réservé du pied de page 4">
            <a:extLst>
              <a:ext uri="{FF2B5EF4-FFF2-40B4-BE49-F238E27FC236}">
                <a16:creationId xmlns:a16="http://schemas.microsoft.com/office/drawing/2014/main" id="{925A41A6-2996-2972-1BAA-487599F8AB0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C0D37BD-8E74-1AFB-4DE2-336E5A8E5997}"/>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3910089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E18F02D-0CF4-770B-CFC1-B40BE6F4EB20}"/>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A0556ADB-CCBA-05FE-62CB-88E96521BD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83162574-07F2-6063-8D80-23777F216240}"/>
              </a:ext>
            </a:extLst>
          </p:cNvPr>
          <p:cNvSpPr>
            <a:spLocks noGrp="1"/>
          </p:cNvSpPr>
          <p:nvPr>
            <p:ph type="dt" sz="half" idx="10"/>
          </p:nvPr>
        </p:nvSpPr>
        <p:spPr/>
        <p:txBody>
          <a:bodyPr/>
          <a:lstStyle/>
          <a:p>
            <a:fld id="{BD5AE6E3-DA36-42D0-89EA-233E7923E695}" type="datetimeFigureOut">
              <a:rPr lang="fr-FR" smtClean="0"/>
              <a:t>07/01/2024</a:t>
            </a:fld>
            <a:endParaRPr lang="fr-FR"/>
          </a:p>
        </p:txBody>
      </p:sp>
      <p:sp>
        <p:nvSpPr>
          <p:cNvPr id="5" name="Espace réservé du pied de page 4">
            <a:extLst>
              <a:ext uri="{FF2B5EF4-FFF2-40B4-BE49-F238E27FC236}">
                <a16:creationId xmlns:a16="http://schemas.microsoft.com/office/drawing/2014/main" id="{30CFCD01-2FAC-DFD7-6B4E-557AA32CDC5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AE6966D-1A26-9F50-BA6D-BBB247DFEEC7}"/>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5602231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76F0AC-1399-FC50-EC0D-74CBF20FE005}"/>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A7BA71F-8147-DD77-E5F4-19B526C4EFC8}"/>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885E3E18-47AB-739D-AFFD-FF599A095C2F}"/>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FE5CFE43-AFE2-980C-96D3-96F6ECCCF7D8}"/>
              </a:ext>
            </a:extLst>
          </p:cNvPr>
          <p:cNvSpPr>
            <a:spLocks noGrp="1"/>
          </p:cNvSpPr>
          <p:nvPr>
            <p:ph type="dt" sz="half" idx="10"/>
          </p:nvPr>
        </p:nvSpPr>
        <p:spPr/>
        <p:txBody>
          <a:bodyPr/>
          <a:lstStyle/>
          <a:p>
            <a:fld id="{BD5AE6E3-DA36-42D0-89EA-233E7923E695}" type="datetimeFigureOut">
              <a:rPr lang="fr-FR" smtClean="0"/>
              <a:t>07/01/2024</a:t>
            </a:fld>
            <a:endParaRPr lang="fr-FR"/>
          </a:p>
        </p:txBody>
      </p:sp>
      <p:sp>
        <p:nvSpPr>
          <p:cNvPr id="6" name="Espace réservé du pied de page 5">
            <a:extLst>
              <a:ext uri="{FF2B5EF4-FFF2-40B4-BE49-F238E27FC236}">
                <a16:creationId xmlns:a16="http://schemas.microsoft.com/office/drawing/2014/main" id="{706EC763-E605-E31C-45DB-B3F22594C63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5D399C8-BFC3-F9F4-99F3-446A205EBB68}"/>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42220035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1BD2B4-35DE-074D-7305-BEBCC30F7CD7}"/>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FF3D968E-7851-1F52-9F76-B5FCEF3766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870B94D8-8823-10E3-A9FD-BFB7E1DBDE41}"/>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3C0C324C-9203-B11C-25BC-32B33F3336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B4DF6E6A-37E1-3B55-627D-3B877131A35B}"/>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D400DD9-47E9-F6DA-DBF3-E6BB5A87ABBB}"/>
              </a:ext>
            </a:extLst>
          </p:cNvPr>
          <p:cNvSpPr>
            <a:spLocks noGrp="1"/>
          </p:cNvSpPr>
          <p:nvPr>
            <p:ph type="dt" sz="half" idx="10"/>
          </p:nvPr>
        </p:nvSpPr>
        <p:spPr/>
        <p:txBody>
          <a:bodyPr/>
          <a:lstStyle/>
          <a:p>
            <a:fld id="{BD5AE6E3-DA36-42D0-89EA-233E7923E695}" type="datetimeFigureOut">
              <a:rPr lang="fr-FR" smtClean="0"/>
              <a:t>07/01/2024</a:t>
            </a:fld>
            <a:endParaRPr lang="fr-FR"/>
          </a:p>
        </p:txBody>
      </p:sp>
      <p:sp>
        <p:nvSpPr>
          <p:cNvPr id="8" name="Espace réservé du pied de page 7">
            <a:extLst>
              <a:ext uri="{FF2B5EF4-FFF2-40B4-BE49-F238E27FC236}">
                <a16:creationId xmlns:a16="http://schemas.microsoft.com/office/drawing/2014/main" id="{188172DD-600B-D868-385C-37C094D2BAEB}"/>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3DED3AA-4714-D183-9650-DE3D0A8045B6}"/>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3384125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B1B4C7-AAFC-ADB1-7596-9A398215D2F6}"/>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9CF13BEC-253A-0903-6124-15D8DBB51AC0}"/>
              </a:ext>
            </a:extLst>
          </p:cNvPr>
          <p:cNvSpPr>
            <a:spLocks noGrp="1"/>
          </p:cNvSpPr>
          <p:nvPr>
            <p:ph type="dt" sz="half" idx="10"/>
          </p:nvPr>
        </p:nvSpPr>
        <p:spPr/>
        <p:txBody>
          <a:bodyPr/>
          <a:lstStyle/>
          <a:p>
            <a:fld id="{BD5AE6E3-DA36-42D0-89EA-233E7923E695}" type="datetimeFigureOut">
              <a:rPr lang="fr-FR" smtClean="0"/>
              <a:t>07/01/2024</a:t>
            </a:fld>
            <a:endParaRPr lang="fr-FR"/>
          </a:p>
        </p:txBody>
      </p:sp>
      <p:sp>
        <p:nvSpPr>
          <p:cNvPr id="4" name="Espace réservé du pied de page 3">
            <a:extLst>
              <a:ext uri="{FF2B5EF4-FFF2-40B4-BE49-F238E27FC236}">
                <a16:creationId xmlns:a16="http://schemas.microsoft.com/office/drawing/2014/main" id="{B60CFB59-CBBC-7525-0B27-8F9DEF90304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E5176A51-DBD1-8F9F-FCB4-0E5D4E6E63F3}"/>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2562224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2E3F91F-7777-FA5D-3E22-2E6B4DD92ADE}"/>
              </a:ext>
            </a:extLst>
          </p:cNvPr>
          <p:cNvSpPr>
            <a:spLocks noGrp="1"/>
          </p:cNvSpPr>
          <p:nvPr>
            <p:ph type="dt" sz="half" idx="10"/>
          </p:nvPr>
        </p:nvSpPr>
        <p:spPr/>
        <p:txBody>
          <a:bodyPr/>
          <a:lstStyle/>
          <a:p>
            <a:fld id="{BD5AE6E3-DA36-42D0-89EA-233E7923E695}" type="datetimeFigureOut">
              <a:rPr lang="fr-FR" smtClean="0"/>
              <a:t>07/01/2024</a:t>
            </a:fld>
            <a:endParaRPr lang="fr-FR"/>
          </a:p>
        </p:txBody>
      </p:sp>
      <p:sp>
        <p:nvSpPr>
          <p:cNvPr id="3" name="Espace réservé du pied de page 2">
            <a:extLst>
              <a:ext uri="{FF2B5EF4-FFF2-40B4-BE49-F238E27FC236}">
                <a16:creationId xmlns:a16="http://schemas.microsoft.com/office/drawing/2014/main" id="{FD646B22-C5C3-B2FE-EC4B-F504BF7FA1B4}"/>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460090D4-5BDA-3ACC-2165-C8F1B8AD4CC1}"/>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9236437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BB7AB0-DF78-EA99-95B0-D371D0A5214F}"/>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252DDD5-3900-0D4E-0DAA-643649E762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00CB9EA5-114E-DD14-7D3A-B46A9DC3DE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B3C2804-E3F3-E7D6-E994-6A982FB13281}"/>
              </a:ext>
            </a:extLst>
          </p:cNvPr>
          <p:cNvSpPr>
            <a:spLocks noGrp="1"/>
          </p:cNvSpPr>
          <p:nvPr>
            <p:ph type="dt" sz="half" idx="10"/>
          </p:nvPr>
        </p:nvSpPr>
        <p:spPr/>
        <p:txBody>
          <a:bodyPr/>
          <a:lstStyle/>
          <a:p>
            <a:fld id="{BD5AE6E3-DA36-42D0-89EA-233E7923E695}" type="datetimeFigureOut">
              <a:rPr lang="fr-FR" smtClean="0"/>
              <a:t>07/01/2024</a:t>
            </a:fld>
            <a:endParaRPr lang="fr-FR"/>
          </a:p>
        </p:txBody>
      </p:sp>
      <p:sp>
        <p:nvSpPr>
          <p:cNvPr id="6" name="Espace réservé du pied de page 5">
            <a:extLst>
              <a:ext uri="{FF2B5EF4-FFF2-40B4-BE49-F238E27FC236}">
                <a16:creationId xmlns:a16="http://schemas.microsoft.com/office/drawing/2014/main" id="{D4C13200-7A0E-1822-F6B8-0E28F369BCC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74FAFF82-683B-6992-97CE-FFAECF841799}"/>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443537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FF955-C96B-AE4E-96D9-1A67B47D28C6}"/>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2DEC029F-68AD-C446-9665-563D7F0E9198}"/>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
        <p:nvSpPr>
          <p:cNvPr id="4" name="Date Placeholder 3">
            <a:extLst>
              <a:ext uri="{FF2B5EF4-FFF2-40B4-BE49-F238E27FC236}">
                <a16:creationId xmlns:a16="http://schemas.microsoft.com/office/drawing/2014/main" id="{9CA97AF5-25F4-8647-B443-6A1F255225F8}"/>
              </a:ext>
            </a:extLst>
          </p:cNvPr>
          <p:cNvSpPr>
            <a:spLocks noGrp="1"/>
          </p:cNvSpPr>
          <p:nvPr>
            <p:ph type="dt" sz="half" idx="10"/>
          </p:nvPr>
        </p:nvSpPr>
        <p:spPr/>
        <p:txBody>
          <a:bodyPr/>
          <a:lstStyle/>
          <a:p>
            <a:fld id="{80160E5B-2E24-B941-8DE0-C0A90C36B7C5}" type="datetimeFigureOut">
              <a:rPr lang="en-GB" smtClean="0"/>
              <a:t>07/01/2024</a:t>
            </a:fld>
            <a:endParaRPr lang="en-GB"/>
          </a:p>
        </p:txBody>
      </p:sp>
      <p:sp>
        <p:nvSpPr>
          <p:cNvPr id="5" name="Footer Placeholder 4">
            <a:extLst>
              <a:ext uri="{FF2B5EF4-FFF2-40B4-BE49-F238E27FC236}">
                <a16:creationId xmlns:a16="http://schemas.microsoft.com/office/drawing/2014/main" id="{3187ACDF-99FC-C343-988D-536FC00F8401}"/>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D8A1592B-CA75-4249-941A-7412341E4F3B}"/>
              </a:ext>
            </a:extLst>
          </p:cNvPr>
          <p:cNvSpPr>
            <a:spLocks noGrp="1"/>
          </p:cNvSpPr>
          <p:nvPr>
            <p:ph type="sldNum" sz="quarter" idx="12"/>
          </p:nvPr>
        </p:nvSpPr>
        <p:spPr/>
        <p:txBody>
          <a:bodyPr/>
          <a:lstStyle/>
          <a:p>
            <a:fld id="{DED457E1-C03A-514C-93B6-2CB6674E8CD0}" type="slidenum">
              <a:rPr lang="en-GB" smtClean="0"/>
              <a:t>‹N°›</a:t>
            </a:fld>
            <a:endParaRPr lang="en-GB"/>
          </a:p>
        </p:txBody>
      </p:sp>
    </p:spTree>
    <p:extLst>
      <p:ext uri="{BB962C8B-B14F-4D97-AF65-F5344CB8AC3E}">
        <p14:creationId xmlns:p14="http://schemas.microsoft.com/office/powerpoint/2010/main" val="1211518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DDE142-EC57-03D9-9B89-FDDF04F8437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AB70BBB2-6A26-83F9-BD22-E6AE501895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4B706EBB-7230-8F0B-7827-2E337EDA5E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F2247B8A-E2A8-6019-A18F-4A7EA6D0B543}"/>
              </a:ext>
            </a:extLst>
          </p:cNvPr>
          <p:cNvSpPr>
            <a:spLocks noGrp="1"/>
          </p:cNvSpPr>
          <p:nvPr>
            <p:ph type="dt" sz="half" idx="10"/>
          </p:nvPr>
        </p:nvSpPr>
        <p:spPr/>
        <p:txBody>
          <a:bodyPr/>
          <a:lstStyle/>
          <a:p>
            <a:fld id="{BD5AE6E3-DA36-42D0-89EA-233E7923E695}" type="datetimeFigureOut">
              <a:rPr lang="fr-FR" smtClean="0"/>
              <a:t>07/01/2024</a:t>
            </a:fld>
            <a:endParaRPr lang="fr-FR"/>
          </a:p>
        </p:txBody>
      </p:sp>
      <p:sp>
        <p:nvSpPr>
          <p:cNvPr id="6" name="Espace réservé du pied de page 5">
            <a:extLst>
              <a:ext uri="{FF2B5EF4-FFF2-40B4-BE49-F238E27FC236}">
                <a16:creationId xmlns:a16="http://schemas.microsoft.com/office/drawing/2014/main" id="{E8C852D6-0A21-4535-47BA-925BA72CD6C2}"/>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4C25FEE-0446-E9C3-4EE6-4FADB08F558C}"/>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3823051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3C5B7E-74C4-D29B-449A-D9592AA89D7D}"/>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5C9C47B4-C314-5884-214D-05FBEC6F8F24}"/>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CE846B6-D8A4-590B-5FA4-22B6B70FFFDC}"/>
              </a:ext>
            </a:extLst>
          </p:cNvPr>
          <p:cNvSpPr>
            <a:spLocks noGrp="1"/>
          </p:cNvSpPr>
          <p:nvPr>
            <p:ph type="dt" sz="half" idx="10"/>
          </p:nvPr>
        </p:nvSpPr>
        <p:spPr/>
        <p:txBody>
          <a:bodyPr/>
          <a:lstStyle/>
          <a:p>
            <a:fld id="{BD5AE6E3-DA36-42D0-89EA-233E7923E695}" type="datetimeFigureOut">
              <a:rPr lang="fr-FR" smtClean="0"/>
              <a:t>07/01/2024</a:t>
            </a:fld>
            <a:endParaRPr lang="fr-FR"/>
          </a:p>
        </p:txBody>
      </p:sp>
      <p:sp>
        <p:nvSpPr>
          <p:cNvPr id="5" name="Espace réservé du pied de page 4">
            <a:extLst>
              <a:ext uri="{FF2B5EF4-FFF2-40B4-BE49-F238E27FC236}">
                <a16:creationId xmlns:a16="http://schemas.microsoft.com/office/drawing/2014/main" id="{56347CAA-D6D2-4559-38B9-5E267A4BD27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F3A9384-BEBA-BF6C-F1CA-6B0630520745}"/>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31227679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272819E2-6B09-4ECE-C092-EBEB8D70D1C0}"/>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1ED059B4-B21E-4754-09C0-2F2211A8DB52}"/>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04ABD17-D91C-430E-53C5-8B49EC51E2F3}"/>
              </a:ext>
            </a:extLst>
          </p:cNvPr>
          <p:cNvSpPr>
            <a:spLocks noGrp="1"/>
          </p:cNvSpPr>
          <p:nvPr>
            <p:ph type="dt" sz="half" idx="10"/>
          </p:nvPr>
        </p:nvSpPr>
        <p:spPr/>
        <p:txBody>
          <a:bodyPr/>
          <a:lstStyle/>
          <a:p>
            <a:fld id="{BD5AE6E3-DA36-42D0-89EA-233E7923E695}" type="datetimeFigureOut">
              <a:rPr lang="fr-FR" smtClean="0"/>
              <a:t>07/01/2024</a:t>
            </a:fld>
            <a:endParaRPr lang="fr-FR"/>
          </a:p>
        </p:txBody>
      </p:sp>
      <p:sp>
        <p:nvSpPr>
          <p:cNvPr id="5" name="Espace réservé du pied de page 4">
            <a:extLst>
              <a:ext uri="{FF2B5EF4-FFF2-40B4-BE49-F238E27FC236}">
                <a16:creationId xmlns:a16="http://schemas.microsoft.com/office/drawing/2014/main" id="{9A7CFCA9-D9B2-860B-BA1B-CB8CE722D62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D4B7198-0016-32A7-2C00-36FA5164B894}"/>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3402801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857C2-DD86-A94B-93B8-1232A4067CF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A95DB49E-2974-CA46-A237-1D5BFBE83C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193A00C-0CA4-E641-A739-54DFE08812F0}"/>
              </a:ext>
            </a:extLst>
          </p:cNvPr>
          <p:cNvSpPr>
            <a:spLocks noGrp="1"/>
          </p:cNvSpPr>
          <p:nvPr>
            <p:ph type="dt" sz="half" idx="10"/>
          </p:nvPr>
        </p:nvSpPr>
        <p:spPr/>
        <p:txBody>
          <a:bodyPr/>
          <a:lstStyle/>
          <a:p>
            <a:fld id="{80160E5B-2E24-B941-8DE0-C0A90C36B7C5}" type="datetimeFigureOut">
              <a:rPr lang="en-GB" smtClean="0"/>
              <a:t>07/01/2024</a:t>
            </a:fld>
            <a:endParaRPr lang="en-GB"/>
          </a:p>
        </p:txBody>
      </p:sp>
      <p:sp>
        <p:nvSpPr>
          <p:cNvPr id="5" name="Footer Placeholder 4">
            <a:extLst>
              <a:ext uri="{FF2B5EF4-FFF2-40B4-BE49-F238E27FC236}">
                <a16:creationId xmlns:a16="http://schemas.microsoft.com/office/drawing/2014/main" id="{9430900A-5597-E542-BD9A-6BAEC8CCD10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5CBB631-A572-FC4E-8921-78AB1A226482}"/>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2FACA4CF-F5D5-48C6-80C2-7ACF3A9FB7C4}"/>
              </a:ext>
            </a:extLst>
          </p:cNvPr>
          <p:cNvSpPr>
            <a:spLocks noGrp="1"/>
          </p:cNvSpPr>
          <p:nvPr>
            <p:ph idx="13"/>
          </p:nvPr>
        </p:nvSpPr>
        <p:spPr>
          <a:xfrm>
            <a:off x="0" y="606829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283638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1EF58-0475-044F-9582-C6155754647D}"/>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25DF81B9-1E90-834F-BD6D-9E41ED13A86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E27478FB-DC1F-AF4F-8141-28D69CF4DAC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6718CF64-CCEA-9949-AA7A-0EB01458E577}"/>
              </a:ext>
            </a:extLst>
          </p:cNvPr>
          <p:cNvSpPr>
            <a:spLocks noGrp="1"/>
          </p:cNvSpPr>
          <p:nvPr>
            <p:ph type="dt" sz="half" idx="10"/>
          </p:nvPr>
        </p:nvSpPr>
        <p:spPr/>
        <p:txBody>
          <a:bodyPr/>
          <a:lstStyle/>
          <a:p>
            <a:fld id="{80160E5B-2E24-B941-8DE0-C0A90C36B7C5}" type="datetimeFigureOut">
              <a:rPr lang="en-GB" smtClean="0"/>
              <a:t>07/01/2024</a:t>
            </a:fld>
            <a:endParaRPr lang="en-GB"/>
          </a:p>
        </p:txBody>
      </p:sp>
      <p:sp>
        <p:nvSpPr>
          <p:cNvPr id="6" name="Footer Placeholder 5">
            <a:extLst>
              <a:ext uri="{FF2B5EF4-FFF2-40B4-BE49-F238E27FC236}">
                <a16:creationId xmlns:a16="http://schemas.microsoft.com/office/drawing/2014/main" id="{EDEC6B7C-68F6-2C4E-A93C-3C9766D60B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F33A07A-546F-F245-B442-45C70FEC11D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D9F9463F-D8D7-4C27-874E-44F4CAB4E9C2}"/>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3797738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DEADA-CAC2-D34C-BB09-BA532BBEC566}"/>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0D830CE6-7A0C-214D-B58C-4D360DA0C4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1008DB4-3B36-464C-B0F7-43299585A03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09E960CF-9C5C-0C45-A0E5-32DF2A0E0F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BB7A24D-8D4B-4240-9555-16E34831494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CFBABD6A-C968-7A47-AC0A-07D70A3D2D42}"/>
              </a:ext>
            </a:extLst>
          </p:cNvPr>
          <p:cNvSpPr>
            <a:spLocks noGrp="1"/>
          </p:cNvSpPr>
          <p:nvPr>
            <p:ph type="dt" sz="half" idx="10"/>
          </p:nvPr>
        </p:nvSpPr>
        <p:spPr/>
        <p:txBody>
          <a:bodyPr/>
          <a:lstStyle/>
          <a:p>
            <a:fld id="{80160E5B-2E24-B941-8DE0-C0A90C36B7C5}" type="datetimeFigureOut">
              <a:rPr lang="en-GB" smtClean="0"/>
              <a:t>07/01/2024</a:t>
            </a:fld>
            <a:endParaRPr lang="en-GB"/>
          </a:p>
        </p:txBody>
      </p:sp>
      <p:sp>
        <p:nvSpPr>
          <p:cNvPr id="8" name="Footer Placeholder 7">
            <a:extLst>
              <a:ext uri="{FF2B5EF4-FFF2-40B4-BE49-F238E27FC236}">
                <a16:creationId xmlns:a16="http://schemas.microsoft.com/office/drawing/2014/main" id="{4D762947-370A-3D4A-88AA-290AF5551D5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9CDC476-6A34-CA42-BC4D-8569DE1B259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10" name="Content Placeholder 2">
            <a:extLst>
              <a:ext uri="{FF2B5EF4-FFF2-40B4-BE49-F238E27FC236}">
                <a16:creationId xmlns:a16="http://schemas.microsoft.com/office/drawing/2014/main" id="{FD825BBE-6589-4ABC-B161-FC0511DE2057}"/>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5023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505BE-4BD4-A64B-9268-420C41FC9306}"/>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97A40BFD-3818-BA46-9933-514D5106C62E}"/>
              </a:ext>
            </a:extLst>
          </p:cNvPr>
          <p:cNvSpPr>
            <a:spLocks noGrp="1"/>
          </p:cNvSpPr>
          <p:nvPr>
            <p:ph type="dt" sz="half" idx="10"/>
          </p:nvPr>
        </p:nvSpPr>
        <p:spPr/>
        <p:txBody>
          <a:bodyPr/>
          <a:lstStyle/>
          <a:p>
            <a:fld id="{80160E5B-2E24-B941-8DE0-C0A90C36B7C5}" type="datetimeFigureOut">
              <a:rPr lang="en-GB" smtClean="0"/>
              <a:t>07/01/2024</a:t>
            </a:fld>
            <a:endParaRPr lang="en-GB"/>
          </a:p>
        </p:txBody>
      </p:sp>
      <p:sp>
        <p:nvSpPr>
          <p:cNvPr id="4" name="Footer Placeholder 3">
            <a:extLst>
              <a:ext uri="{FF2B5EF4-FFF2-40B4-BE49-F238E27FC236}">
                <a16:creationId xmlns:a16="http://schemas.microsoft.com/office/drawing/2014/main" id="{EE9E0BEB-419E-524F-AF0F-2A3871ED740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27997D3-6F76-2641-82F6-52BD7D72E87A}"/>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6" name="Content Placeholder 2">
            <a:extLst>
              <a:ext uri="{FF2B5EF4-FFF2-40B4-BE49-F238E27FC236}">
                <a16:creationId xmlns:a16="http://schemas.microsoft.com/office/drawing/2014/main" id="{3D5617C6-6A69-4549-9250-15C8C6120C3D}"/>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88510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F4A069-797E-1749-8F03-CA0F4A994AF8}"/>
              </a:ext>
            </a:extLst>
          </p:cNvPr>
          <p:cNvSpPr>
            <a:spLocks noGrp="1"/>
          </p:cNvSpPr>
          <p:nvPr>
            <p:ph type="dt" sz="half" idx="10"/>
          </p:nvPr>
        </p:nvSpPr>
        <p:spPr/>
        <p:txBody>
          <a:bodyPr/>
          <a:lstStyle/>
          <a:p>
            <a:fld id="{80160E5B-2E24-B941-8DE0-C0A90C36B7C5}" type="datetimeFigureOut">
              <a:rPr lang="en-GB" smtClean="0"/>
              <a:t>07/01/2024</a:t>
            </a:fld>
            <a:endParaRPr lang="en-GB"/>
          </a:p>
        </p:txBody>
      </p:sp>
      <p:sp>
        <p:nvSpPr>
          <p:cNvPr id="3" name="Footer Placeholder 2">
            <a:extLst>
              <a:ext uri="{FF2B5EF4-FFF2-40B4-BE49-F238E27FC236}">
                <a16:creationId xmlns:a16="http://schemas.microsoft.com/office/drawing/2014/main" id="{92137365-CB68-584A-BEA0-160EE4B791E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5F99054-421B-C842-BE9A-A9ADE24C8EDD}"/>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5" name="Content Placeholder 2">
            <a:extLst>
              <a:ext uri="{FF2B5EF4-FFF2-40B4-BE49-F238E27FC236}">
                <a16:creationId xmlns:a16="http://schemas.microsoft.com/office/drawing/2014/main" id="{0C37F8E5-401D-4F64-AC19-B10F8EE78522}"/>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1106253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E55AF-B49F-484D-8373-0E6859A0B1D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B60D6A5F-F3C4-3648-BE71-4938031A1D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BAA4D609-E5AE-F24B-B47B-AF982EBBC5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C9FFC77-3DCA-4140-9ED7-6B2B462A9DC0}"/>
              </a:ext>
            </a:extLst>
          </p:cNvPr>
          <p:cNvSpPr>
            <a:spLocks noGrp="1"/>
          </p:cNvSpPr>
          <p:nvPr>
            <p:ph type="dt" sz="half" idx="10"/>
          </p:nvPr>
        </p:nvSpPr>
        <p:spPr/>
        <p:txBody>
          <a:bodyPr/>
          <a:lstStyle/>
          <a:p>
            <a:fld id="{80160E5B-2E24-B941-8DE0-C0A90C36B7C5}" type="datetimeFigureOut">
              <a:rPr lang="en-GB" smtClean="0"/>
              <a:t>07/01/2024</a:t>
            </a:fld>
            <a:endParaRPr lang="en-GB"/>
          </a:p>
        </p:txBody>
      </p:sp>
      <p:sp>
        <p:nvSpPr>
          <p:cNvPr id="6" name="Footer Placeholder 5">
            <a:extLst>
              <a:ext uri="{FF2B5EF4-FFF2-40B4-BE49-F238E27FC236}">
                <a16:creationId xmlns:a16="http://schemas.microsoft.com/office/drawing/2014/main" id="{A740642C-88B8-DC45-9B22-E794ACFA817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2AC9E80-E845-E84B-B1B9-1EF67362396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305A46F6-D1FA-4BD0-A296-9A479897B4A7}"/>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131232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39749-A169-B640-AAE6-B5CED8A9058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D2CE23F5-3C88-F142-9DB1-2300FABAD4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28E174D-26E0-244A-88FE-ABF18A4F43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9F97117-C459-C240-B80C-47A1CA71D799}"/>
              </a:ext>
            </a:extLst>
          </p:cNvPr>
          <p:cNvSpPr>
            <a:spLocks noGrp="1"/>
          </p:cNvSpPr>
          <p:nvPr>
            <p:ph type="dt" sz="half" idx="10"/>
          </p:nvPr>
        </p:nvSpPr>
        <p:spPr/>
        <p:txBody>
          <a:bodyPr/>
          <a:lstStyle/>
          <a:p>
            <a:fld id="{80160E5B-2E24-B941-8DE0-C0A90C36B7C5}" type="datetimeFigureOut">
              <a:rPr lang="en-GB" smtClean="0"/>
              <a:t>07/01/2024</a:t>
            </a:fld>
            <a:endParaRPr lang="en-GB"/>
          </a:p>
        </p:txBody>
      </p:sp>
      <p:sp>
        <p:nvSpPr>
          <p:cNvPr id="6" name="Footer Placeholder 5">
            <a:extLst>
              <a:ext uri="{FF2B5EF4-FFF2-40B4-BE49-F238E27FC236}">
                <a16:creationId xmlns:a16="http://schemas.microsoft.com/office/drawing/2014/main" id="{87BFE52B-9EE1-6045-AE9B-E2AE6D9053E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4185FC-DDB5-5640-875F-6E679154EAD5}"/>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68D93CC4-7FC0-400A-A0A6-68EA3514600C}"/>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3285009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A97D48-1144-1543-A9D0-6D8F30B557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3CB91358-EB14-1644-8137-FF2E84DCAF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18A87CC-5B90-3C4E-AA24-B5E1F035DA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160E5B-2E24-B941-8DE0-C0A90C36B7C5}" type="datetimeFigureOut">
              <a:rPr lang="en-GB" smtClean="0"/>
              <a:t>07/01/2024</a:t>
            </a:fld>
            <a:endParaRPr lang="en-GB"/>
          </a:p>
        </p:txBody>
      </p:sp>
      <p:sp>
        <p:nvSpPr>
          <p:cNvPr id="5" name="Footer Placeholder 4">
            <a:extLst>
              <a:ext uri="{FF2B5EF4-FFF2-40B4-BE49-F238E27FC236}">
                <a16:creationId xmlns:a16="http://schemas.microsoft.com/office/drawing/2014/main" id="{9F21A7A4-2094-2E4E-ADD0-07CC8DC2C6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BD69577-F99D-4141-90F1-A6EA6A5810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D457E1-C03A-514C-93B6-2CB6674E8CD0}" type="slidenum">
              <a:rPr lang="en-GB" smtClean="0"/>
              <a:t>‹N°›</a:t>
            </a:fld>
            <a:endParaRPr lang="en-GB"/>
          </a:p>
        </p:txBody>
      </p:sp>
      <p:sp>
        <p:nvSpPr>
          <p:cNvPr id="8" name="TextBox 7">
            <a:extLst>
              <a:ext uri="{FF2B5EF4-FFF2-40B4-BE49-F238E27FC236}">
                <a16:creationId xmlns:a16="http://schemas.microsoft.com/office/drawing/2014/main" id="{F2D484D0-E93D-3B4C-B946-B317F29E3332}"/>
              </a:ext>
            </a:extLst>
          </p:cNvPr>
          <p:cNvSpPr txBox="1"/>
          <p:nvPr userDrawn="1">
            <p:extLst>
              <p:ext uri="{1162E1C5-73C7-4A58-AE30-91384D911F3F}">
                <p184:classification xmlns:p184="http://schemas.microsoft.com/office/powerpoint/2018/4/main" val="ftr"/>
              </p:ext>
            </p:extLst>
          </p:nvPr>
        </p:nvSpPr>
        <p:spPr>
          <a:xfrm>
            <a:off x="5801487" y="6705600"/>
            <a:ext cx="433388" cy="152400"/>
          </a:xfrm>
          <a:prstGeom prst="rect">
            <a:avLst/>
          </a:prstGeom>
        </p:spPr>
        <p:txBody>
          <a:bodyPr horzOverflow="overflow" lIns="0" tIns="0" rIns="0" bIns="0">
            <a:spAutoFit/>
          </a:bodyPr>
          <a:lstStyle/>
          <a:p>
            <a:pPr algn="ctr"/>
            <a:r>
              <a:rPr lang="en-GB" sz="1000">
                <a:solidFill>
                  <a:srgbClr val="000000"/>
                </a:solidFill>
                <a:latin typeface="Calibri" panose="020F0502020204030204" pitchFamily="34" charset="0"/>
                <a:cs typeface="Calibri" panose="020F0502020204030204" pitchFamily="34" charset="0"/>
              </a:rPr>
              <a:t>Internal</a:t>
            </a:r>
          </a:p>
        </p:txBody>
      </p:sp>
      <p:sp>
        <p:nvSpPr>
          <p:cNvPr id="7" name="MSIPCMContentMarking" descr="{&quot;HashCode&quot;:-496329073,&quot;Placement&quot;:&quot;Footer&quot;,&quot;Top&quot;:507.1359,&quot;Left&quot;:0.0,&quot;SlideWidth&quot;:960,&quot;SlideHeight&quot;:540}">
            <a:extLst>
              <a:ext uri="{FF2B5EF4-FFF2-40B4-BE49-F238E27FC236}">
                <a16:creationId xmlns:a16="http://schemas.microsoft.com/office/drawing/2014/main" id="{B69883B0-77FA-47F9-B4C1-41CBD9B28E2F}"/>
              </a:ext>
            </a:extLst>
          </p:cNvPr>
          <p:cNvSpPr txBox="1"/>
          <p:nvPr userDrawn="1"/>
        </p:nvSpPr>
        <p:spPr>
          <a:xfrm>
            <a:off x="0" y="6440626"/>
            <a:ext cx="1394988" cy="417374"/>
          </a:xfrm>
          <a:prstGeom prst="rect">
            <a:avLst/>
          </a:prstGeom>
          <a:noFill/>
        </p:spPr>
        <p:txBody>
          <a:bodyPr vert="horz" wrap="square" lIns="0" tIns="0" rIns="0" bIns="0" rtlCol="0" anchor="ctr" anchorCtr="1">
            <a:spAutoFit/>
          </a:bodyPr>
          <a:lstStyle/>
          <a:p>
            <a:pPr algn="l">
              <a:spcBef>
                <a:spcPts val="0"/>
              </a:spcBef>
              <a:spcAft>
                <a:spcPts val="0"/>
              </a:spcAft>
            </a:pPr>
            <a:r>
              <a:rPr lang="fr-FR" sz="1000">
                <a:solidFill>
                  <a:srgbClr val="000000"/>
                </a:solidFill>
                <a:latin typeface="Calibri" panose="020F0502020204030204" pitchFamily="34" charset="0"/>
              </a:rPr>
              <a:t>
 Classification : Public </a:t>
            </a:r>
          </a:p>
        </p:txBody>
      </p:sp>
    </p:spTree>
    <p:extLst>
      <p:ext uri="{BB962C8B-B14F-4D97-AF65-F5344CB8AC3E}">
        <p14:creationId xmlns:p14="http://schemas.microsoft.com/office/powerpoint/2010/main" val="21721904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E4AE00E-7043-53C9-3B57-8F1953FDC3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252FB015-CDDC-421D-513A-E1C600D626B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9C5EA39-8955-E15D-7C9C-F59346C959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5AE6E3-DA36-42D0-89EA-233E7923E695}" type="datetimeFigureOut">
              <a:rPr lang="fr-FR" smtClean="0"/>
              <a:t>07/01/2024</a:t>
            </a:fld>
            <a:endParaRPr lang="fr-FR"/>
          </a:p>
        </p:txBody>
      </p:sp>
      <p:sp>
        <p:nvSpPr>
          <p:cNvPr id="5" name="Espace réservé du pied de page 4">
            <a:extLst>
              <a:ext uri="{FF2B5EF4-FFF2-40B4-BE49-F238E27FC236}">
                <a16:creationId xmlns:a16="http://schemas.microsoft.com/office/drawing/2014/main" id="{25D455F4-8F9C-7DA8-D78D-D272CFFCFA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BA323E7A-4A7E-754B-F9CD-DEED70FADA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0B696C-91DE-4E95-BE05-D059D19FC233}" type="slidenum">
              <a:rPr lang="fr-FR" smtClean="0"/>
              <a:t>‹N°›</a:t>
            </a:fld>
            <a:endParaRPr lang="fr-FR"/>
          </a:p>
        </p:txBody>
      </p:sp>
    </p:spTree>
    <p:extLst>
      <p:ext uri="{BB962C8B-B14F-4D97-AF65-F5344CB8AC3E}">
        <p14:creationId xmlns:p14="http://schemas.microsoft.com/office/powerpoint/2010/main" val="41560148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5CB8B10-3A1D-CACE-5A8D-D686EA7C44EF}"/>
              </a:ext>
            </a:extLst>
          </p:cNvPr>
          <p:cNvSpPr>
            <a:spLocks noGrp="1"/>
          </p:cNvSpPr>
          <p:nvPr>
            <p:ph type="ctrTitle"/>
          </p:nvPr>
        </p:nvSpPr>
        <p:spPr>
          <a:xfrm>
            <a:off x="1524000" y="199496"/>
            <a:ext cx="9144000" cy="1544637"/>
          </a:xfrm>
        </p:spPr>
        <p:txBody>
          <a:bodyPr>
            <a:normAutofit/>
          </a:bodyPr>
          <a:lstStyle/>
          <a:p>
            <a:r>
              <a:rPr lang="fr-FR" sz="9600" b="1" dirty="0">
                <a:solidFill>
                  <a:schemeClr val="accent1">
                    <a:lumMod val="75000"/>
                  </a:schemeClr>
                </a:solidFill>
              </a:rPr>
              <a:t>MLOps minutes</a:t>
            </a:r>
          </a:p>
        </p:txBody>
      </p:sp>
      <p:sp>
        <p:nvSpPr>
          <p:cNvPr id="3" name="Sous-titre 2">
            <a:extLst>
              <a:ext uri="{FF2B5EF4-FFF2-40B4-BE49-F238E27FC236}">
                <a16:creationId xmlns:a16="http://schemas.microsoft.com/office/drawing/2014/main" id="{F17C1392-EAB9-EF81-4082-62F3FD9B4C7D}"/>
              </a:ext>
            </a:extLst>
          </p:cNvPr>
          <p:cNvSpPr>
            <a:spLocks noGrp="1"/>
          </p:cNvSpPr>
          <p:nvPr>
            <p:ph type="subTitle" idx="1"/>
          </p:nvPr>
        </p:nvSpPr>
        <p:spPr>
          <a:xfrm>
            <a:off x="1524000" y="2181497"/>
            <a:ext cx="9144000" cy="3666587"/>
          </a:xfrm>
        </p:spPr>
        <p:txBody>
          <a:bodyPr>
            <a:normAutofit/>
          </a:bodyPr>
          <a:lstStyle/>
          <a:p>
            <a:r>
              <a:rPr lang="fr-FR" sz="8000" b="1" dirty="0">
                <a:solidFill>
                  <a:srgbClr val="00B0F0"/>
                </a:solidFill>
              </a:rPr>
              <a:t>Data Splitting</a:t>
            </a:r>
            <a:endParaRPr lang="fr-FR" sz="6600" b="1" dirty="0">
              <a:solidFill>
                <a:srgbClr val="00B0F0"/>
              </a:solidFill>
            </a:endParaRPr>
          </a:p>
        </p:txBody>
      </p:sp>
      <p:pic>
        <p:nvPicPr>
          <p:cNvPr id="1026" name="Picture 2" descr="My Microsoft MVP Journey - Steve Gordon">
            <a:extLst>
              <a:ext uri="{FF2B5EF4-FFF2-40B4-BE49-F238E27FC236}">
                <a16:creationId xmlns:a16="http://schemas.microsoft.com/office/drawing/2014/main" id="{9CCE3086-E1BE-844B-6F60-A3FFE63104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2157" y="6078612"/>
            <a:ext cx="862542" cy="348467"/>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698748E8-A44E-3944-73E5-46C6156846A9}"/>
              </a:ext>
            </a:extLst>
          </p:cNvPr>
          <p:cNvSpPr txBox="1"/>
          <p:nvPr/>
        </p:nvSpPr>
        <p:spPr>
          <a:xfrm>
            <a:off x="347330" y="6466281"/>
            <a:ext cx="19321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a:ln>
                  <a:noFill/>
                </a:ln>
                <a:solidFill>
                  <a:srgbClr val="4472C4"/>
                </a:solidFill>
                <a:effectLst/>
                <a:uLnTx/>
                <a:uFillTx/>
                <a:latin typeface="Calibri" panose="020F0502020204030204"/>
                <a:ea typeface="+mn-ea"/>
                <a:cs typeface="+mn-cs"/>
              </a:rPr>
              <a:t>Guillaume Chervet</a:t>
            </a:r>
          </a:p>
        </p:txBody>
      </p:sp>
    </p:spTree>
    <p:extLst>
      <p:ext uri="{BB962C8B-B14F-4D97-AF65-F5344CB8AC3E}">
        <p14:creationId xmlns:p14="http://schemas.microsoft.com/office/powerpoint/2010/main" val="1594358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AB35F83-4D35-5652-1C3C-E0E744CBFD51}"/>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B68266E3-BC49-8CD0-C399-5027DDC0ABD8}"/>
              </a:ext>
            </a:extLst>
          </p:cNvPr>
          <p:cNvSpPr>
            <a:spLocks noGrp="1"/>
          </p:cNvSpPr>
          <p:nvPr>
            <p:ph idx="1"/>
          </p:nvPr>
        </p:nvSpPr>
        <p:spPr/>
        <p:txBody>
          <a:bodyPr/>
          <a:lstStyle/>
          <a:p>
            <a:endParaRPr lang="fr-FR"/>
          </a:p>
        </p:txBody>
      </p:sp>
      <p:pic>
        <p:nvPicPr>
          <p:cNvPr id="3076" name="Picture 4">
            <a:extLst>
              <a:ext uri="{FF2B5EF4-FFF2-40B4-BE49-F238E27FC236}">
                <a16:creationId xmlns:a16="http://schemas.microsoft.com/office/drawing/2014/main" id="{9C7A96DD-3FD6-EB7D-26C1-3D2A250289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3594" y="453360"/>
            <a:ext cx="9104811" cy="538291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A54BCDB-D55F-5B3B-89C5-7BC33741A4A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1861249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B68266E3-BC49-8CD0-C399-5027DDC0ABD8}"/>
              </a:ext>
            </a:extLst>
          </p:cNvPr>
          <p:cNvSpPr>
            <a:spLocks noGrp="1"/>
          </p:cNvSpPr>
          <p:nvPr>
            <p:ph idx="1"/>
          </p:nvPr>
        </p:nvSpPr>
        <p:spPr/>
        <p:txBody>
          <a:bodyPr/>
          <a:lstStyle/>
          <a:p>
            <a:endParaRPr lang="fr-FR"/>
          </a:p>
        </p:txBody>
      </p:sp>
      <p:pic>
        <p:nvPicPr>
          <p:cNvPr id="3076" name="Picture 4">
            <a:extLst>
              <a:ext uri="{FF2B5EF4-FFF2-40B4-BE49-F238E27FC236}">
                <a16:creationId xmlns:a16="http://schemas.microsoft.com/office/drawing/2014/main" id="{9C7A96DD-3FD6-EB7D-26C1-3D2A250289B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15738" y="1855854"/>
            <a:ext cx="691013" cy="68011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A54BCDB-D55F-5B3B-89C5-7BC33741A4A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
        <p:nvSpPr>
          <p:cNvPr id="5" name="Flèche : droite 4">
            <a:extLst>
              <a:ext uri="{FF2B5EF4-FFF2-40B4-BE49-F238E27FC236}">
                <a16:creationId xmlns:a16="http://schemas.microsoft.com/office/drawing/2014/main" id="{95326714-E76C-84F3-FD38-77168E6E7ABF}"/>
              </a:ext>
            </a:extLst>
          </p:cNvPr>
          <p:cNvSpPr/>
          <p:nvPr/>
        </p:nvSpPr>
        <p:spPr>
          <a:xfrm>
            <a:off x="4163482" y="2643890"/>
            <a:ext cx="2115238" cy="1325563"/>
          </a:xfrm>
          <a:prstGeom prst="rightArrow">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2800" dirty="0">
                <a:solidFill>
                  <a:schemeClr val="bg1"/>
                </a:solidFill>
              </a:rPr>
              <a:t>Extraction</a:t>
            </a:r>
          </a:p>
        </p:txBody>
      </p:sp>
      <p:pic>
        <p:nvPicPr>
          <p:cNvPr id="6" name="Picture 4">
            <a:extLst>
              <a:ext uri="{FF2B5EF4-FFF2-40B4-BE49-F238E27FC236}">
                <a16:creationId xmlns:a16="http://schemas.microsoft.com/office/drawing/2014/main" id="{A7E649F9-769F-0D41-680E-497717BE3FB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22520" y="2605266"/>
            <a:ext cx="691013" cy="68011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513D1203-F22B-7E92-FE43-8E18632DD7D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60992" y="3355812"/>
            <a:ext cx="652541" cy="64224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B1721BBF-B294-555A-81B3-0DF1733A2E1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22519" y="4104091"/>
            <a:ext cx="691013" cy="680114"/>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imalayan Persian Cat | Fun Animals Wiki, Videos, Pictures, Stories">
            <a:extLst>
              <a:ext uri="{FF2B5EF4-FFF2-40B4-BE49-F238E27FC236}">
                <a16:creationId xmlns:a16="http://schemas.microsoft.com/office/drawing/2014/main" id="{2344FC54-A338-F54B-0DE1-236EEA1A69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10844" y="3566894"/>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6B1CE975-3F6E-5914-E024-E7661C6CD7F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6878356" y="3003679"/>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342C6988-1DBF-1414-7EA9-7584BF5A126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280" t="13886" r="41933" b="66536"/>
          <a:stretch/>
        </p:blipFill>
        <p:spPr bwMode="auto">
          <a:xfrm>
            <a:off x="7702517" y="2009738"/>
            <a:ext cx="457081" cy="29745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E8B90520-3DE1-B564-6210-C2CFF14EEDA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7310193" y="3871242"/>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imalayan Persian Cat | Fun Animals Wiki, Videos, Pictures, Stories">
            <a:extLst>
              <a:ext uri="{FF2B5EF4-FFF2-40B4-BE49-F238E27FC236}">
                <a16:creationId xmlns:a16="http://schemas.microsoft.com/office/drawing/2014/main" id="{836689C5-5C56-730D-87F9-1E38782321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3360" y="2484537"/>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81826AFC-EE6B-9A8A-AD21-D2035375D5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7066776" y="1812887"/>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C91A7A67-5D97-3EA6-CDB8-3C2F3CEF2FB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280" t="13886" r="41933" b="66536"/>
          <a:stretch/>
        </p:blipFill>
        <p:spPr bwMode="auto">
          <a:xfrm>
            <a:off x="7931058" y="2400799"/>
            <a:ext cx="457081" cy="29745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Himalayan Persian Cat | Fun Animals Wiki, Videos, Pictures, Stories">
            <a:extLst>
              <a:ext uri="{FF2B5EF4-FFF2-40B4-BE49-F238E27FC236}">
                <a16:creationId xmlns:a16="http://schemas.microsoft.com/office/drawing/2014/main" id="{EF286BCB-E178-17B1-6A6A-1C34A79049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1049" y="1690688"/>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a:extLst>
              <a:ext uri="{FF2B5EF4-FFF2-40B4-BE49-F238E27FC236}">
                <a16:creationId xmlns:a16="http://schemas.microsoft.com/office/drawing/2014/main" id="{5B901615-56FC-8E20-C2B8-BE1E9E229CF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8549839" y="2241813"/>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A55368F9-F9BC-3C5B-DFC2-60A03CCC8E3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280" t="13886" r="41933" b="66536"/>
          <a:stretch/>
        </p:blipFill>
        <p:spPr bwMode="auto">
          <a:xfrm>
            <a:off x="7799444" y="3048430"/>
            <a:ext cx="457081" cy="29745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imalayan Persian Cat | Fun Animals Wiki, Videos, Pictures, Stories">
            <a:extLst>
              <a:ext uri="{FF2B5EF4-FFF2-40B4-BE49-F238E27FC236}">
                <a16:creationId xmlns:a16="http://schemas.microsoft.com/office/drawing/2014/main" id="{A1C32469-2661-6D82-B999-20418D1E93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27615" y="4459681"/>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B364B304-B1CC-6246-4B2C-BCF66DCD0BA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8766610" y="3134600"/>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7CA9C310-7068-77FA-A7D2-055D8907B86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6392446" y="3915837"/>
            <a:ext cx="674330" cy="57433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imalayan Persian Cat | Fun Animals Wiki, Videos, Pictures, Stories">
            <a:extLst>
              <a:ext uri="{FF2B5EF4-FFF2-40B4-BE49-F238E27FC236}">
                <a16:creationId xmlns:a16="http://schemas.microsoft.com/office/drawing/2014/main" id="{341F53F8-BFF5-6730-35B6-1BD91C9DF5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99421" y="4758105"/>
            <a:ext cx="574089" cy="430567"/>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a:extLst>
              <a:ext uri="{FF2B5EF4-FFF2-40B4-BE49-F238E27FC236}">
                <a16:creationId xmlns:a16="http://schemas.microsoft.com/office/drawing/2014/main" id="{98EC2329-A857-6054-6778-C7569EEC662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8664118" y="4791740"/>
            <a:ext cx="674330" cy="574330"/>
          </a:xfrm>
          <a:prstGeom prst="rect">
            <a:avLst/>
          </a:prstGeom>
          <a:noFill/>
          <a:extLst>
            <a:ext uri="{909E8E84-426E-40DD-AFC4-6F175D3DCCD1}">
              <a14:hiddenFill xmlns:a14="http://schemas.microsoft.com/office/drawing/2010/main">
                <a:solidFill>
                  <a:srgbClr val="FFFFFF"/>
                </a:solidFill>
              </a14:hiddenFill>
            </a:ext>
          </a:extLst>
        </p:spPr>
      </p:pic>
      <p:sp>
        <p:nvSpPr>
          <p:cNvPr id="24" name="Titre 23">
            <a:extLst>
              <a:ext uri="{FF2B5EF4-FFF2-40B4-BE49-F238E27FC236}">
                <a16:creationId xmlns:a16="http://schemas.microsoft.com/office/drawing/2014/main" id="{D9EDD986-90D3-1207-2421-1685CD84B1C2}"/>
              </a:ext>
            </a:extLst>
          </p:cNvPr>
          <p:cNvSpPr>
            <a:spLocks noGrp="1"/>
          </p:cNvSpPr>
          <p:nvPr>
            <p:ph type="title"/>
          </p:nvPr>
        </p:nvSpPr>
        <p:spPr/>
        <p:txBody>
          <a:bodyPr/>
          <a:lstStyle/>
          <a:p>
            <a:endParaRPr lang="fr-FR"/>
          </a:p>
        </p:txBody>
      </p:sp>
      <p:sp>
        <p:nvSpPr>
          <p:cNvPr id="26" name="ZoneTexte 25">
            <a:extLst>
              <a:ext uri="{FF2B5EF4-FFF2-40B4-BE49-F238E27FC236}">
                <a16:creationId xmlns:a16="http://schemas.microsoft.com/office/drawing/2014/main" id="{44CD67F6-0456-9613-C2F7-2311EC54DFA8}"/>
              </a:ext>
            </a:extLst>
          </p:cNvPr>
          <p:cNvSpPr txBox="1"/>
          <p:nvPr/>
        </p:nvSpPr>
        <p:spPr>
          <a:xfrm>
            <a:off x="2391738" y="5350967"/>
            <a:ext cx="2272289" cy="523220"/>
          </a:xfrm>
          <a:prstGeom prst="rect">
            <a:avLst/>
          </a:prstGeom>
          <a:noFill/>
        </p:spPr>
        <p:txBody>
          <a:bodyPr wrap="square">
            <a:spAutoFit/>
          </a:bodyPr>
          <a:lstStyle/>
          <a:p>
            <a:r>
              <a:rPr lang="en-US" sz="2800" b="1" dirty="0">
                <a:solidFill>
                  <a:schemeClr val="bg2">
                    <a:lumMod val="25000"/>
                  </a:schemeClr>
                </a:solidFill>
              </a:rPr>
              <a:t>10 000 pdfs</a:t>
            </a:r>
            <a:endParaRPr lang="fr-FR" sz="2800" b="1" dirty="0"/>
          </a:p>
        </p:txBody>
      </p:sp>
      <p:sp>
        <p:nvSpPr>
          <p:cNvPr id="27" name="ZoneTexte 26">
            <a:extLst>
              <a:ext uri="{FF2B5EF4-FFF2-40B4-BE49-F238E27FC236}">
                <a16:creationId xmlns:a16="http://schemas.microsoft.com/office/drawing/2014/main" id="{8D814FBA-EDB2-431E-1783-81609EDC471B}"/>
              </a:ext>
            </a:extLst>
          </p:cNvPr>
          <p:cNvSpPr txBox="1"/>
          <p:nvPr/>
        </p:nvSpPr>
        <p:spPr>
          <a:xfrm>
            <a:off x="6515011" y="5393986"/>
            <a:ext cx="4641494" cy="523220"/>
          </a:xfrm>
          <a:prstGeom prst="rect">
            <a:avLst/>
          </a:prstGeom>
          <a:noFill/>
        </p:spPr>
        <p:txBody>
          <a:bodyPr wrap="square">
            <a:spAutoFit/>
          </a:bodyPr>
          <a:lstStyle/>
          <a:p>
            <a:r>
              <a:rPr lang="en-US" sz="2800" b="1" dirty="0">
                <a:solidFill>
                  <a:schemeClr val="bg2">
                    <a:lumMod val="25000"/>
                  </a:schemeClr>
                </a:solidFill>
              </a:rPr>
              <a:t>&gt; 30 000 images</a:t>
            </a:r>
            <a:endParaRPr lang="fr-FR" sz="2800" b="1" dirty="0"/>
          </a:p>
        </p:txBody>
      </p:sp>
    </p:spTree>
    <p:extLst>
      <p:ext uri="{BB962C8B-B14F-4D97-AF65-F5344CB8AC3E}">
        <p14:creationId xmlns:p14="http://schemas.microsoft.com/office/powerpoint/2010/main" val="721885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
            <a:extLst>
              <a:ext uri="{FF2B5EF4-FFF2-40B4-BE49-F238E27FC236}">
                <a16:creationId xmlns:a16="http://schemas.microsoft.com/office/drawing/2014/main" id="{7F72AA1E-01A3-4603-98F8-68ABC00C55B9}"/>
              </a:ext>
            </a:extLst>
          </p:cNvPr>
          <p:cNvSpPr>
            <a:spLocks noGrp="1"/>
          </p:cNvSpPr>
          <p:nvPr>
            <p:ph type="title"/>
          </p:nvPr>
        </p:nvSpPr>
        <p:spPr>
          <a:xfrm>
            <a:off x="838200" y="154650"/>
            <a:ext cx="10515600" cy="1325563"/>
          </a:xfrm>
        </p:spPr>
        <p:txBody>
          <a:bodyPr/>
          <a:lstStyle/>
          <a:p>
            <a:pPr algn="ctr"/>
            <a:r>
              <a:rPr lang="en-US" dirty="0">
                <a:solidFill>
                  <a:schemeClr val="bg2">
                    <a:lumMod val="25000"/>
                  </a:schemeClr>
                </a:solidFill>
              </a:rPr>
              <a:t>Dataset of 10 000 pdfs</a:t>
            </a:r>
          </a:p>
        </p:txBody>
      </p:sp>
      <p:sp>
        <p:nvSpPr>
          <p:cNvPr id="10" name="Rectangle 9">
            <a:extLst>
              <a:ext uri="{FF2B5EF4-FFF2-40B4-BE49-F238E27FC236}">
                <a16:creationId xmlns:a16="http://schemas.microsoft.com/office/drawing/2014/main" id="{82A4BEC6-78F0-4D40-8C4F-1567F3F016F8}"/>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E6C35AC-FCAD-4ADB-8B19-43DD08792B2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
        <p:nvSpPr>
          <p:cNvPr id="2" name="Rectangle 1">
            <a:extLst>
              <a:ext uri="{FF2B5EF4-FFF2-40B4-BE49-F238E27FC236}">
                <a16:creationId xmlns:a16="http://schemas.microsoft.com/office/drawing/2014/main" id="{390D1A8C-0DB0-A713-F336-0DEC4F27A0DC}"/>
              </a:ext>
            </a:extLst>
          </p:cNvPr>
          <p:cNvSpPr/>
          <p:nvPr/>
        </p:nvSpPr>
        <p:spPr>
          <a:xfrm>
            <a:off x="1340402" y="1652015"/>
            <a:ext cx="5060398" cy="4191762"/>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a:t>Train a model</a:t>
            </a:r>
          </a:p>
        </p:txBody>
      </p:sp>
      <p:sp>
        <p:nvSpPr>
          <p:cNvPr id="3" name="Rectangle 2">
            <a:extLst>
              <a:ext uri="{FF2B5EF4-FFF2-40B4-BE49-F238E27FC236}">
                <a16:creationId xmlns:a16="http://schemas.microsoft.com/office/drawing/2014/main" id="{F968A1AA-093A-EB9E-A973-3863FBC75140}"/>
              </a:ext>
            </a:extLst>
          </p:cNvPr>
          <p:cNvSpPr/>
          <p:nvPr/>
        </p:nvSpPr>
        <p:spPr>
          <a:xfrm>
            <a:off x="1462526" y="2855974"/>
            <a:ext cx="2312437" cy="23714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13 000</a:t>
            </a:r>
          </a:p>
          <a:p>
            <a:pPr algn="ctr"/>
            <a:r>
              <a:rPr lang="en-US" sz="3800" dirty="0"/>
              <a:t>images</a:t>
            </a:r>
            <a:br>
              <a:rPr lang="en-US" sz="3800" dirty="0"/>
            </a:br>
            <a:r>
              <a:rPr lang="en-US" sz="3800" dirty="0"/>
              <a:t>train</a:t>
            </a:r>
          </a:p>
        </p:txBody>
      </p:sp>
      <p:sp>
        <p:nvSpPr>
          <p:cNvPr id="5" name="Rectangle 4">
            <a:extLst>
              <a:ext uri="{FF2B5EF4-FFF2-40B4-BE49-F238E27FC236}">
                <a16:creationId xmlns:a16="http://schemas.microsoft.com/office/drawing/2014/main" id="{42C9C95D-C63F-BE92-94B4-7E8E35B7FF6C}"/>
              </a:ext>
            </a:extLst>
          </p:cNvPr>
          <p:cNvSpPr/>
          <p:nvPr/>
        </p:nvSpPr>
        <p:spPr>
          <a:xfrm>
            <a:off x="3897086" y="2855975"/>
            <a:ext cx="2312437" cy="237141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 4 000 </a:t>
            </a:r>
            <a:r>
              <a:rPr lang="en-US" sz="3800" dirty="0"/>
              <a:t>images</a:t>
            </a:r>
            <a:br>
              <a:rPr lang="en-US" sz="3800" dirty="0"/>
            </a:br>
            <a:r>
              <a:rPr lang="en-US" sz="3800" dirty="0"/>
              <a:t>validation</a:t>
            </a:r>
          </a:p>
        </p:txBody>
      </p:sp>
      <p:sp>
        <p:nvSpPr>
          <p:cNvPr id="14" name="Rectangle 13">
            <a:extLst>
              <a:ext uri="{FF2B5EF4-FFF2-40B4-BE49-F238E27FC236}">
                <a16:creationId xmlns:a16="http://schemas.microsoft.com/office/drawing/2014/main" id="{C9807CFF-EC41-CBEF-4E32-098AF47DB626}"/>
              </a:ext>
            </a:extLst>
          </p:cNvPr>
          <p:cNvSpPr/>
          <p:nvPr/>
        </p:nvSpPr>
        <p:spPr>
          <a:xfrm>
            <a:off x="7582818" y="2879216"/>
            <a:ext cx="2911558" cy="234817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3 000</a:t>
            </a:r>
            <a:br>
              <a:rPr lang="en-US" sz="4800" dirty="0"/>
            </a:br>
            <a:r>
              <a:rPr lang="en-US" sz="4000" dirty="0"/>
              <a:t>images</a:t>
            </a:r>
          </a:p>
          <a:p>
            <a:pPr algn="ctr"/>
            <a:r>
              <a:rPr lang="en-US" sz="4000" dirty="0"/>
              <a:t>test</a:t>
            </a:r>
          </a:p>
        </p:txBody>
      </p:sp>
      <p:pic>
        <p:nvPicPr>
          <p:cNvPr id="15" name="Espace réservé du contenu 5">
            <a:extLst>
              <a:ext uri="{FF2B5EF4-FFF2-40B4-BE49-F238E27FC236}">
                <a16:creationId xmlns:a16="http://schemas.microsoft.com/office/drawing/2014/main" id="{3B3F4C34-058C-B4D8-3761-5932DB637D2A}"/>
              </a:ext>
            </a:extLst>
          </p:cNvPr>
          <p:cNvPicPr>
            <a:picLocks noChangeAspect="1"/>
          </p:cNvPicPr>
          <p:nvPr/>
        </p:nvPicPr>
        <p:blipFill rotWithShape="1">
          <a:blip r:embed="rId3">
            <a:extLst>
              <a:ext uri="{28A0092B-C50C-407E-A947-70E740481C1C}">
                <a14:useLocalDpi xmlns:a14="http://schemas.microsoft.com/office/drawing/2010/main" val="0"/>
              </a:ext>
            </a:extLst>
          </a:blip>
          <a:srcRect l="12907" t="-1" r="16058" b="-2621"/>
          <a:stretch/>
        </p:blipFill>
        <p:spPr>
          <a:xfrm>
            <a:off x="5712366" y="1857955"/>
            <a:ext cx="523428" cy="426043"/>
          </a:xfrm>
          <a:prstGeom prst="rect">
            <a:avLst/>
          </a:prstGeom>
          <a:effectLst>
            <a:outerShdw algn="ctr" rotWithShape="0">
              <a:srgbClr val="000000"/>
            </a:outerShdw>
          </a:effectLst>
        </p:spPr>
      </p:pic>
    </p:spTree>
    <p:extLst>
      <p:ext uri="{BB962C8B-B14F-4D97-AF65-F5344CB8AC3E}">
        <p14:creationId xmlns:p14="http://schemas.microsoft.com/office/powerpoint/2010/main" val="39225839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9279F932-5979-3364-CBBE-062AF366C864}"/>
              </a:ext>
            </a:extLst>
          </p:cNvPr>
          <p:cNvSpPr>
            <a:spLocks noGrp="1"/>
          </p:cNvSpPr>
          <p:nvPr>
            <p:ph idx="1"/>
          </p:nvPr>
        </p:nvSpPr>
        <p:spPr/>
        <p:txBody>
          <a:bodyPr/>
          <a:lstStyle/>
          <a:p>
            <a:endParaRPr lang="fr-FR" dirty="0"/>
          </a:p>
        </p:txBody>
      </p:sp>
      <p:sp>
        <p:nvSpPr>
          <p:cNvPr id="6" name="Rectangle 5">
            <a:extLst>
              <a:ext uri="{FF2B5EF4-FFF2-40B4-BE49-F238E27FC236}">
                <a16:creationId xmlns:a16="http://schemas.microsoft.com/office/drawing/2014/main" id="{B2A824FA-86FC-6558-0E45-33C5C4BE762B}"/>
              </a:ext>
            </a:extLst>
          </p:cNvPr>
          <p:cNvSpPr/>
          <p:nvPr/>
        </p:nvSpPr>
        <p:spPr>
          <a:xfrm>
            <a:off x="294259" y="1690688"/>
            <a:ext cx="5060398" cy="4191762"/>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a:t>Train a model</a:t>
            </a:r>
          </a:p>
        </p:txBody>
      </p:sp>
      <p:sp>
        <p:nvSpPr>
          <p:cNvPr id="7" name="Rectangle 6">
            <a:extLst>
              <a:ext uri="{FF2B5EF4-FFF2-40B4-BE49-F238E27FC236}">
                <a16:creationId xmlns:a16="http://schemas.microsoft.com/office/drawing/2014/main" id="{6898024D-012D-4ED9-7A00-36BBD812D2CC}"/>
              </a:ext>
            </a:extLst>
          </p:cNvPr>
          <p:cNvSpPr/>
          <p:nvPr/>
        </p:nvSpPr>
        <p:spPr>
          <a:xfrm>
            <a:off x="416383" y="2894647"/>
            <a:ext cx="2312437" cy="262480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13 000</a:t>
            </a:r>
          </a:p>
          <a:p>
            <a:pPr algn="ctr"/>
            <a:r>
              <a:rPr lang="en-US" sz="3800" dirty="0"/>
              <a:t>images</a:t>
            </a:r>
            <a:br>
              <a:rPr lang="en-US" sz="3800" dirty="0"/>
            </a:br>
            <a:r>
              <a:rPr lang="en-US" sz="3800" dirty="0"/>
              <a:t>train</a:t>
            </a:r>
          </a:p>
        </p:txBody>
      </p:sp>
      <p:sp>
        <p:nvSpPr>
          <p:cNvPr id="8" name="Rectangle 7">
            <a:extLst>
              <a:ext uri="{FF2B5EF4-FFF2-40B4-BE49-F238E27FC236}">
                <a16:creationId xmlns:a16="http://schemas.microsoft.com/office/drawing/2014/main" id="{52F39E17-5151-48D0-593A-0AA0E27B8F14}"/>
              </a:ext>
            </a:extLst>
          </p:cNvPr>
          <p:cNvSpPr/>
          <p:nvPr/>
        </p:nvSpPr>
        <p:spPr>
          <a:xfrm>
            <a:off x="2850943" y="2894647"/>
            <a:ext cx="2312437" cy="262480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 4 000 </a:t>
            </a:r>
            <a:r>
              <a:rPr lang="en-US" sz="3800" dirty="0"/>
              <a:t>images</a:t>
            </a:r>
            <a:br>
              <a:rPr lang="en-US" sz="3800" dirty="0"/>
            </a:br>
            <a:r>
              <a:rPr lang="en-US" sz="3800" dirty="0"/>
              <a:t>validation</a:t>
            </a:r>
          </a:p>
        </p:txBody>
      </p:sp>
      <p:sp>
        <p:nvSpPr>
          <p:cNvPr id="9" name="Rectangle 8">
            <a:extLst>
              <a:ext uri="{FF2B5EF4-FFF2-40B4-BE49-F238E27FC236}">
                <a16:creationId xmlns:a16="http://schemas.microsoft.com/office/drawing/2014/main" id="{E4E9C20D-4D23-1DE1-6FDA-4F8BB1D5E7C2}"/>
              </a:ext>
            </a:extLst>
          </p:cNvPr>
          <p:cNvSpPr/>
          <p:nvPr/>
        </p:nvSpPr>
        <p:spPr>
          <a:xfrm>
            <a:off x="5831595" y="2917888"/>
            <a:ext cx="2911558" cy="260156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3 000</a:t>
            </a:r>
            <a:br>
              <a:rPr lang="en-US" sz="4800" dirty="0"/>
            </a:br>
            <a:r>
              <a:rPr lang="en-US" sz="4000" dirty="0"/>
              <a:t>images</a:t>
            </a:r>
          </a:p>
          <a:p>
            <a:pPr algn="ctr"/>
            <a:r>
              <a:rPr lang="en-US" sz="4000" dirty="0"/>
              <a:t>test</a:t>
            </a:r>
          </a:p>
        </p:txBody>
      </p:sp>
      <p:pic>
        <p:nvPicPr>
          <p:cNvPr id="10" name="Espace réservé du contenu 5">
            <a:extLst>
              <a:ext uri="{FF2B5EF4-FFF2-40B4-BE49-F238E27FC236}">
                <a16:creationId xmlns:a16="http://schemas.microsoft.com/office/drawing/2014/main" id="{944C3935-30B0-C25F-C7B1-A737703D5C70}"/>
              </a:ext>
            </a:extLst>
          </p:cNvPr>
          <p:cNvPicPr>
            <a:picLocks noChangeAspect="1"/>
          </p:cNvPicPr>
          <p:nvPr/>
        </p:nvPicPr>
        <p:blipFill rotWithShape="1">
          <a:blip r:embed="rId3">
            <a:extLst>
              <a:ext uri="{28A0092B-C50C-407E-A947-70E740481C1C}">
                <a14:useLocalDpi xmlns:a14="http://schemas.microsoft.com/office/drawing/2010/main" val="0"/>
              </a:ext>
            </a:extLst>
          </a:blip>
          <a:srcRect l="12907" t="-1" r="16058" b="-2621"/>
          <a:stretch/>
        </p:blipFill>
        <p:spPr>
          <a:xfrm>
            <a:off x="4666223" y="1896628"/>
            <a:ext cx="523428" cy="426043"/>
          </a:xfrm>
          <a:prstGeom prst="rect">
            <a:avLst/>
          </a:prstGeom>
          <a:effectLst>
            <a:outerShdw algn="ctr" rotWithShape="0">
              <a:srgbClr val="000000"/>
            </a:outerShdw>
          </a:effectLst>
        </p:spPr>
      </p:pic>
      <p:sp>
        <p:nvSpPr>
          <p:cNvPr id="11" name="Rectangle 10">
            <a:extLst>
              <a:ext uri="{FF2B5EF4-FFF2-40B4-BE49-F238E27FC236}">
                <a16:creationId xmlns:a16="http://schemas.microsoft.com/office/drawing/2014/main" id="{01482D1D-6FB7-1DEF-FF9D-86E355748984}"/>
              </a:ext>
            </a:extLst>
          </p:cNvPr>
          <p:cNvSpPr/>
          <p:nvPr/>
        </p:nvSpPr>
        <p:spPr>
          <a:xfrm>
            <a:off x="9087888" y="2894646"/>
            <a:ext cx="2911558" cy="262480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1 000</a:t>
            </a:r>
            <a:br>
              <a:rPr lang="en-US" sz="4800" dirty="0"/>
            </a:br>
            <a:r>
              <a:rPr lang="en-US" sz="4000" dirty="0"/>
              <a:t>PDFs</a:t>
            </a:r>
            <a:br>
              <a:rPr lang="en-US" sz="4000" dirty="0"/>
            </a:br>
            <a:r>
              <a:rPr lang="en-US" sz="4000" dirty="0"/>
              <a:t> integration</a:t>
            </a:r>
            <a:endParaRPr lang="en-US" sz="4800" dirty="0"/>
          </a:p>
        </p:txBody>
      </p:sp>
      <p:sp>
        <p:nvSpPr>
          <p:cNvPr id="12" name="Titre 1">
            <a:extLst>
              <a:ext uri="{FF2B5EF4-FFF2-40B4-BE49-F238E27FC236}">
                <a16:creationId xmlns:a16="http://schemas.microsoft.com/office/drawing/2014/main" id="{74F260BF-06CD-2BF5-03BB-BAD54A701C47}"/>
              </a:ext>
            </a:extLst>
          </p:cNvPr>
          <p:cNvSpPr txBox="1">
            <a:spLocks/>
          </p:cNvSpPr>
          <p:nvPr/>
        </p:nvSpPr>
        <p:spPr>
          <a:xfrm>
            <a:off x="838200" y="15465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2">
                    <a:lumMod val="25000"/>
                  </a:schemeClr>
                </a:solidFill>
              </a:rPr>
              <a:t>Dataset of 20 000 pdfs</a:t>
            </a:r>
          </a:p>
        </p:txBody>
      </p:sp>
      <p:sp>
        <p:nvSpPr>
          <p:cNvPr id="2" name="Rectangle 1">
            <a:extLst>
              <a:ext uri="{FF2B5EF4-FFF2-40B4-BE49-F238E27FC236}">
                <a16:creationId xmlns:a16="http://schemas.microsoft.com/office/drawing/2014/main" id="{3171A1E1-F7BF-A99D-3E98-038605054452}"/>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3886121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au 4">
            <a:extLst>
              <a:ext uri="{FF2B5EF4-FFF2-40B4-BE49-F238E27FC236}">
                <a16:creationId xmlns:a16="http://schemas.microsoft.com/office/drawing/2014/main" id="{FDC4CB48-A0F7-458F-BA84-5D2E48138B65}"/>
              </a:ext>
            </a:extLst>
          </p:cNvPr>
          <p:cNvGraphicFramePr>
            <a:graphicFrameLocks noGrp="1"/>
          </p:cNvGraphicFramePr>
          <p:nvPr>
            <p:ph idx="1"/>
            <p:extLst>
              <p:ext uri="{D42A27DB-BD31-4B8C-83A1-F6EECF244321}">
                <p14:modId xmlns:p14="http://schemas.microsoft.com/office/powerpoint/2010/main" val="3160413580"/>
              </p:ext>
            </p:extLst>
          </p:nvPr>
        </p:nvGraphicFramePr>
        <p:xfrm>
          <a:off x="1247145" y="410618"/>
          <a:ext cx="10283217" cy="6331694"/>
        </p:xfrm>
        <a:graphic>
          <a:graphicData uri="http://schemas.openxmlformats.org/drawingml/2006/table">
            <a:tbl>
              <a:tblPr firstRow="1" bandRow="1">
                <a:tableStyleId>{2D5ABB26-0587-4C30-8999-92F81FD0307C}</a:tableStyleId>
              </a:tblPr>
              <a:tblGrid>
                <a:gridCol w="2382609">
                  <a:extLst>
                    <a:ext uri="{9D8B030D-6E8A-4147-A177-3AD203B41FA5}">
                      <a16:colId xmlns:a16="http://schemas.microsoft.com/office/drawing/2014/main" val="1440320806"/>
                    </a:ext>
                  </a:extLst>
                </a:gridCol>
                <a:gridCol w="7900608">
                  <a:extLst>
                    <a:ext uri="{9D8B030D-6E8A-4147-A177-3AD203B41FA5}">
                      <a16:colId xmlns:a16="http://schemas.microsoft.com/office/drawing/2014/main" val="1689722939"/>
                    </a:ext>
                  </a:extLst>
                </a:gridCol>
              </a:tblGrid>
              <a:tr h="1123720">
                <a:tc>
                  <a:txBody>
                    <a:bodyPr/>
                    <a:lstStyle/>
                    <a:p>
                      <a:r>
                        <a:rPr lang="fr-FR" sz="3200" b="1" dirty="0">
                          <a:solidFill>
                            <a:schemeClr val="bg2">
                              <a:lumMod val="25000"/>
                            </a:schemeClr>
                          </a:solidFill>
                        </a:rPr>
                        <a:t>train</a:t>
                      </a:r>
                      <a:endParaRPr lang="fr-FR" sz="3200" b="1" dirty="0"/>
                    </a:p>
                  </a:txBody>
                  <a:tcPr>
                    <a:lnB w="12700" cap="flat" cmpd="sng" algn="ctr">
                      <a:solidFill>
                        <a:schemeClr val="tx1"/>
                      </a:solid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Cats</a:t>
                      </a:r>
                      <a:r>
                        <a:rPr lang="fr-FR" sz="2800" dirty="0">
                          <a:solidFill>
                            <a:schemeClr val="bg1">
                              <a:lumMod val="65000"/>
                            </a:schemeClr>
                          </a:solidFill>
                        </a:rPr>
                        <a:t>: cat1.png, cat2.png,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Dogs</a:t>
                      </a:r>
                      <a:r>
                        <a:rPr lang="fr-FR" sz="2800" dirty="0">
                          <a:solidFill>
                            <a:schemeClr val="bg1">
                              <a:lumMod val="65000"/>
                            </a:schemeClr>
                          </a:solidFill>
                        </a:rPr>
                        <a:t>: dog1.png, dog2.png,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Others</a:t>
                      </a:r>
                      <a:r>
                        <a:rPr lang="fr-FR" sz="2800" dirty="0">
                          <a:solidFill>
                            <a:schemeClr val="bg1">
                              <a:lumMod val="65000"/>
                            </a:schemeClr>
                          </a:solidFill>
                        </a:rPr>
                        <a:t>: other1.png, other2.png, etc.</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28132460"/>
                  </a:ext>
                </a:extLst>
              </a:tr>
              <a:tr h="1246007">
                <a:tc>
                  <a:txBody>
                    <a:bodyPr/>
                    <a:lstStyle/>
                    <a:p>
                      <a:r>
                        <a:rPr lang="fr-FR" sz="3200" b="1" dirty="0">
                          <a:solidFill>
                            <a:schemeClr val="bg2">
                              <a:lumMod val="25000"/>
                            </a:schemeClr>
                          </a:solidFill>
                        </a:rPr>
                        <a:t>validation</a:t>
                      </a:r>
                      <a:endParaRPr lang="fr-FR" sz="3200" b="1"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Cats</a:t>
                      </a:r>
                      <a:r>
                        <a:rPr lang="fr-FR" sz="2800" dirty="0">
                          <a:solidFill>
                            <a:schemeClr val="bg1">
                              <a:lumMod val="65000"/>
                            </a:schemeClr>
                          </a:solidFill>
                        </a:rPr>
                        <a:t>: cat3.png, cat4.png,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Dogs</a:t>
                      </a:r>
                      <a:r>
                        <a:rPr lang="fr-FR" sz="2800" dirty="0">
                          <a:solidFill>
                            <a:schemeClr val="bg1">
                              <a:lumMod val="65000"/>
                            </a:schemeClr>
                          </a:solidFill>
                        </a:rPr>
                        <a:t>: dog3.png, dog4.png,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Others</a:t>
                      </a:r>
                      <a:r>
                        <a:rPr lang="fr-FR" sz="2800" dirty="0">
                          <a:solidFill>
                            <a:schemeClr val="bg1">
                              <a:lumMod val="65000"/>
                            </a:schemeClr>
                          </a:solidFill>
                        </a:rPr>
                        <a:t>: other3.png, other4.png, etc.</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44188626"/>
                  </a:ext>
                </a:extLst>
              </a:tr>
              <a:tr h="1794247">
                <a:tc>
                  <a:txBody>
                    <a:bodyPr/>
                    <a:lstStyle/>
                    <a:p>
                      <a:r>
                        <a:rPr lang="fr-FR" sz="3200" b="1" dirty="0">
                          <a:solidFill>
                            <a:schemeClr val="bg2">
                              <a:lumMod val="25000"/>
                            </a:schemeClr>
                          </a:solidFill>
                        </a:rPr>
                        <a:t>test</a:t>
                      </a:r>
                      <a:endParaRPr lang="fr-FR" sz="3200" b="1"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Cats</a:t>
                      </a:r>
                      <a:r>
                        <a:rPr lang="fr-FR" sz="2800" dirty="0">
                          <a:solidFill>
                            <a:schemeClr val="bg1">
                              <a:lumMod val="65000"/>
                            </a:schemeClr>
                          </a:solidFill>
                        </a:rPr>
                        <a:t>: cat5.png, cat6.png,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Dogs</a:t>
                      </a:r>
                      <a:r>
                        <a:rPr lang="fr-FR" sz="2800" dirty="0">
                          <a:solidFill>
                            <a:schemeClr val="bg1">
                              <a:lumMod val="65000"/>
                            </a:schemeClr>
                          </a:solidFill>
                        </a:rPr>
                        <a:t>: dog5.png, dog6.png,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Others</a:t>
                      </a:r>
                      <a:r>
                        <a:rPr lang="fr-FR" sz="2800">
                          <a:solidFill>
                            <a:schemeClr val="bg1">
                              <a:lumMod val="65000"/>
                            </a:schemeClr>
                          </a:solidFill>
                        </a:rPr>
                        <a:t>: other5.</a:t>
                      </a:r>
                      <a:r>
                        <a:rPr lang="fr-FR" sz="2800" dirty="0">
                          <a:solidFill>
                            <a:schemeClr val="bg1">
                              <a:lumMod val="65000"/>
                            </a:schemeClr>
                          </a:solidFill>
                        </a:rPr>
                        <a:t>png</a:t>
                      </a:r>
                      <a:r>
                        <a:rPr lang="fr-FR" sz="2800">
                          <a:solidFill>
                            <a:schemeClr val="bg1">
                              <a:lumMod val="65000"/>
                            </a:schemeClr>
                          </a:solidFill>
                        </a:rPr>
                        <a:t>, other6.</a:t>
                      </a:r>
                      <a:r>
                        <a:rPr lang="fr-FR" sz="2800" dirty="0">
                          <a:solidFill>
                            <a:schemeClr val="bg1">
                              <a:lumMod val="65000"/>
                            </a:schemeClr>
                          </a:solidFill>
                        </a:rPr>
                        <a:t>png, etc.</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29187125"/>
                  </a:ext>
                </a:extLst>
              </a:tr>
              <a:tr h="1794247">
                <a:tc>
                  <a:txBody>
                    <a:bodyPr/>
                    <a:lstStyle/>
                    <a:p>
                      <a:r>
                        <a:rPr lang="fr-FR" sz="3200" b="1" kern="1200" dirty="0" err="1">
                          <a:solidFill>
                            <a:schemeClr val="bg2">
                              <a:lumMod val="25000"/>
                            </a:schemeClr>
                          </a:solidFill>
                          <a:latin typeface="+mn-lt"/>
                          <a:ea typeface="+mn-ea"/>
                          <a:cs typeface="+mn-cs"/>
                        </a:rPr>
                        <a:t>integration</a:t>
                      </a:r>
                      <a:endParaRPr lang="fr-FR" sz="3200" b="1" kern="1200" dirty="0">
                        <a:solidFill>
                          <a:schemeClr val="bg2">
                            <a:lumMod val="25000"/>
                          </a:schemeClr>
                        </a:solidFill>
                        <a:latin typeface="+mn-lt"/>
                        <a:ea typeface="+mn-ea"/>
                        <a:cs typeface="+mn-cs"/>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dirty="0">
                          <a:solidFill>
                            <a:schemeClr val="bg1">
                              <a:lumMod val="65000"/>
                            </a:schemeClr>
                          </a:solidFill>
                        </a:rPr>
                        <a:t>file1.pdf file2.pdf,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file1</a:t>
                      </a:r>
                      <a:r>
                        <a:rPr lang="fr-FR" sz="2800" dirty="0">
                          <a:solidFill>
                            <a:schemeClr val="bg1">
                              <a:lumMod val="65000"/>
                            </a:schemeClr>
                          </a:solidFill>
                        </a:rPr>
                        <a:t>: image1.png, image2.png, images3.png</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file2</a:t>
                      </a:r>
                      <a:r>
                        <a:rPr lang="fr-FR" sz="2400" dirty="0">
                          <a:solidFill>
                            <a:schemeClr val="bg1">
                              <a:lumMod val="65000"/>
                            </a:schemeClr>
                          </a:solidFill>
                        </a:rPr>
                        <a:t>: </a:t>
                      </a:r>
                      <a:r>
                        <a:rPr lang="fr-FR" sz="2800" kern="1200" dirty="0">
                          <a:solidFill>
                            <a:schemeClr val="bg1">
                              <a:lumMod val="65000"/>
                            </a:schemeClr>
                          </a:solidFill>
                          <a:latin typeface="+mn-lt"/>
                          <a:ea typeface="+mn-ea"/>
                          <a:cs typeface="+mn-cs"/>
                        </a:rPr>
                        <a:t>image1.png, image2.png</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219839194"/>
                  </a:ext>
                </a:extLst>
              </a:tr>
            </a:tbl>
          </a:graphicData>
        </a:graphic>
      </p:graphicFrame>
      <p:pic>
        <p:nvPicPr>
          <p:cNvPr id="9" name="Image 8">
            <a:extLst>
              <a:ext uri="{FF2B5EF4-FFF2-40B4-BE49-F238E27FC236}">
                <a16:creationId xmlns:a16="http://schemas.microsoft.com/office/drawing/2014/main" id="{10400FE4-DFD7-482B-84D0-20D0C55143AD}"/>
              </a:ext>
            </a:extLst>
          </p:cNvPr>
          <p:cNvPicPr>
            <a:picLocks noChangeAspect="1"/>
          </p:cNvPicPr>
          <p:nvPr/>
        </p:nvPicPr>
        <p:blipFill>
          <a:blip r:embed="rId2"/>
          <a:stretch>
            <a:fillRect/>
          </a:stretch>
        </p:blipFill>
        <p:spPr>
          <a:xfrm>
            <a:off x="615517" y="343728"/>
            <a:ext cx="631625" cy="719759"/>
          </a:xfrm>
          <a:prstGeom prst="rect">
            <a:avLst/>
          </a:prstGeom>
        </p:spPr>
      </p:pic>
      <p:pic>
        <p:nvPicPr>
          <p:cNvPr id="12" name="Image 11">
            <a:extLst>
              <a:ext uri="{FF2B5EF4-FFF2-40B4-BE49-F238E27FC236}">
                <a16:creationId xmlns:a16="http://schemas.microsoft.com/office/drawing/2014/main" id="{BFCC9427-4EC6-4366-B5D9-F43511273BD7}"/>
              </a:ext>
            </a:extLst>
          </p:cNvPr>
          <p:cNvPicPr>
            <a:picLocks noChangeAspect="1"/>
          </p:cNvPicPr>
          <p:nvPr/>
        </p:nvPicPr>
        <p:blipFill>
          <a:blip r:embed="rId2"/>
          <a:stretch>
            <a:fillRect/>
          </a:stretch>
        </p:blipFill>
        <p:spPr>
          <a:xfrm>
            <a:off x="615516" y="1765174"/>
            <a:ext cx="631625" cy="719759"/>
          </a:xfrm>
          <a:prstGeom prst="rect">
            <a:avLst/>
          </a:prstGeom>
        </p:spPr>
      </p:pic>
      <p:pic>
        <p:nvPicPr>
          <p:cNvPr id="13" name="Image 12">
            <a:extLst>
              <a:ext uri="{FF2B5EF4-FFF2-40B4-BE49-F238E27FC236}">
                <a16:creationId xmlns:a16="http://schemas.microsoft.com/office/drawing/2014/main" id="{F4A49E00-C55E-4FE1-97F6-B0E9037BEF63}"/>
              </a:ext>
            </a:extLst>
          </p:cNvPr>
          <p:cNvPicPr>
            <a:picLocks noChangeAspect="1"/>
          </p:cNvPicPr>
          <p:nvPr/>
        </p:nvPicPr>
        <p:blipFill>
          <a:blip r:embed="rId2"/>
          <a:stretch>
            <a:fillRect/>
          </a:stretch>
        </p:blipFill>
        <p:spPr>
          <a:xfrm>
            <a:off x="615516" y="3108148"/>
            <a:ext cx="631625" cy="719759"/>
          </a:xfrm>
          <a:prstGeom prst="rect">
            <a:avLst/>
          </a:prstGeom>
        </p:spPr>
      </p:pic>
      <p:pic>
        <p:nvPicPr>
          <p:cNvPr id="3" name="Image 2">
            <a:extLst>
              <a:ext uri="{FF2B5EF4-FFF2-40B4-BE49-F238E27FC236}">
                <a16:creationId xmlns:a16="http://schemas.microsoft.com/office/drawing/2014/main" id="{E817ADC6-DDA0-CFDB-8F73-FA4482196772}"/>
              </a:ext>
            </a:extLst>
          </p:cNvPr>
          <p:cNvPicPr>
            <a:picLocks noChangeAspect="1"/>
          </p:cNvPicPr>
          <p:nvPr/>
        </p:nvPicPr>
        <p:blipFill>
          <a:blip r:embed="rId2"/>
          <a:stretch>
            <a:fillRect/>
          </a:stretch>
        </p:blipFill>
        <p:spPr>
          <a:xfrm>
            <a:off x="668244" y="4925230"/>
            <a:ext cx="631625" cy="719759"/>
          </a:xfrm>
          <a:prstGeom prst="rect">
            <a:avLst/>
          </a:prstGeom>
        </p:spPr>
      </p:pic>
      <p:pic>
        <p:nvPicPr>
          <p:cNvPr id="7" name="Image 6">
            <a:extLst>
              <a:ext uri="{FF2B5EF4-FFF2-40B4-BE49-F238E27FC236}">
                <a16:creationId xmlns:a16="http://schemas.microsoft.com/office/drawing/2014/main" id="{54CF8595-CA2C-E6C6-DF2D-8B2061781465}"/>
              </a:ext>
            </a:extLst>
          </p:cNvPr>
          <p:cNvPicPr>
            <a:picLocks noChangeAspect="1"/>
          </p:cNvPicPr>
          <p:nvPr/>
        </p:nvPicPr>
        <p:blipFill>
          <a:blip r:embed="rId2"/>
          <a:stretch>
            <a:fillRect/>
          </a:stretch>
        </p:blipFill>
        <p:spPr>
          <a:xfrm>
            <a:off x="3804630" y="477537"/>
            <a:ext cx="396776" cy="452140"/>
          </a:xfrm>
          <a:prstGeom prst="rect">
            <a:avLst/>
          </a:prstGeom>
        </p:spPr>
      </p:pic>
      <p:pic>
        <p:nvPicPr>
          <p:cNvPr id="8" name="Image 7">
            <a:extLst>
              <a:ext uri="{FF2B5EF4-FFF2-40B4-BE49-F238E27FC236}">
                <a16:creationId xmlns:a16="http://schemas.microsoft.com/office/drawing/2014/main" id="{999C31AB-1968-7DA0-9866-4DB95999045A}"/>
              </a:ext>
            </a:extLst>
          </p:cNvPr>
          <p:cNvPicPr>
            <a:picLocks noChangeAspect="1"/>
          </p:cNvPicPr>
          <p:nvPr/>
        </p:nvPicPr>
        <p:blipFill>
          <a:blip r:embed="rId2"/>
          <a:stretch>
            <a:fillRect/>
          </a:stretch>
        </p:blipFill>
        <p:spPr>
          <a:xfrm>
            <a:off x="3804630" y="837417"/>
            <a:ext cx="396776" cy="452140"/>
          </a:xfrm>
          <a:prstGeom prst="rect">
            <a:avLst/>
          </a:prstGeom>
        </p:spPr>
      </p:pic>
      <p:pic>
        <p:nvPicPr>
          <p:cNvPr id="10" name="Image 9">
            <a:extLst>
              <a:ext uri="{FF2B5EF4-FFF2-40B4-BE49-F238E27FC236}">
                <a16:creationId xmlns:a16="http://schemas.microsoft.com/office/drawing/2014/main" id="{C7D90C80-7902-6676-AD4B-F1842274852D}"/>
              </a:ext>
            </a:extLst>
          </p:cNvPr>
          <p:cNvPicPr>
            <a:picLocks noChangeAspect="1"/>
          </p:cNvPicPr>
          <p:nvPr/>
        </p:nvPicPr>
        <p:blipFill>
          <a:blip r:embed="rId2"/>
          <a:stretch>
            <a:fillRect/>
          </a:stretch>
        </p:blipFill>
        <p:spPr>
          <a:xfrm>
            <a:off x="3804630" y="1289557"/>
            <a:ext cx="396776" cy="452140"/>
          </a:xfrm>
          <a:prstGeom prst="rect">
            <a:avLst/>
          </a:prstGeom>
        </p:spPr>
      </p:pic>
      <p:pic>
        <p:nvPicPr>
          <p:cNvPr id="11" name="Image 10">
            <a:extLst>
              <a:ext uri="{FF2B5EF4-FFF2-40B4-BE49-F238E27FC236}">
                <a16:creationId xmlns:a16="http://schemas.microsoft.com/office/drawing/2014/main" id="{134343AA-3DDA-9E95-9CFA-DDC63695BC89}"/>
              </a:ext>
            </a:extLst>
          </p:cNvPr>
          <p:cNvPicPr>
            <a:picLocks noChangeAspect="1"/>
          </p:cNvPicPr>
          <p:nvPr/>
        </p:nvPicPr>
        <p:blipFill>
          <a:blip r:embed="rId2"/>
          <a:stretch>
            <a:fillRect/>
          </a:stretch>
        </p:blipFill>
        <p:spPr>
          <a:xfrm>
            <a:off x="3811381" y="1843988"/>
            <a:ext cx="396776" cy="452140"/>
          </a:xfrm>
          <a:prstGeom prst="rect">
            <a:avLst/>
          </a:prstGeom>
        </p:spPr>
      </p:pic>
      <p:pic>
        <p:nvPicPr>
          <p:cNvPr id="14" name="Image 13">
            <a:extLst>
              <a:ext uri="{FF2B5EF4-FFF2-40B4-BE49-F238E27FC236}">
                <a16:creationId xmlns:a16="http://schemas.microsoft.com/office/drawing/2014/main" id="{85635E9B-2C24-53D4-7BF4-90A25E904B70}"/>
              </a:ext>
            </a:extLst>
          </p:cNvPr>
          <p:cNvPicPr>
            <a:picLocks noChangeAspect="1"/>
          </p:cNvPicPr>
          <p:nvPr/>
        </p:nvPicPr>
        <p:blipFill>
          <a:blip r:embed="rId2"/>
          <a:stretch>
            <a:fillRect/>
          </a:stretch>
        </p:blipFill>
        <p:spPr>
          <a:xfrm>
            <a:off x="3811381" y="2203868"/>
            <a:ext cx="396776" cy="452140"/>
          </a:xfrm>
          <a:prstGeom prst="rect">
            <a:avLst/>
          </a:prstGeom>
        </p:spPr>
      </p:pic>
      <p:pic>
        <p:nvPicPr>
          <p:cNvPr id="15" name="Image 14">
            <a:extLst>
              <a:ext uri="{FF2B5EF4-FFF2-40B4-BE49-F238E27FC236}">
                <a16:creationId xmlns:a16="http://schemas.microsoft.com/office/drawing/2014/main" id="{0C2AD465-076F-2B47-F3D4-A09F575A67A4}"/>
              </a:ext>
            </a:extLst>
          </p:cNvPr>
          <p:cNvPicPr>
            <a:picLocks noChangeAspect="1"/>
          </p:cNvPicPr>
          <p:nvPr/>
        </p:nvPicPr>
        <p:blipFill>
          <a:blip r:embed="rId2"/>
          <a:stretch>
            <a:fillRect/>
          </a:stretch>
        </p:blipFill>
        <p:spPr>
          <a:xfrm>
            <a:off x="3811381" y="2656008"/>
            <a:ext cx="396776" cy="452140"/>
          </a:xfrm>
          <a:prstGeom prst="rect">
            <a:avLst/>
          </a:prstGeom>
        </p:spPr>
      </p:pic>
      <p:pic>
        <p:nvPicPr>
          <p:cNvPr id="16" name="Image 15">
            <a:extLst>
              <a:ext uri="{FF2B5EF4-FFF2-40B4-BE49-F238E27FC236}">
                <a16:creationId xmlns:a16="http://schemas.microsoft.com/office/drawing/2014/main" id="{6D1997CA-A537-50CB-9DB7-CBEB6967598E}"/>
              </a:ext>
            </a:extLst>
          </p:cNvPr>
          <p:cNvPicPr>
            <a:picLocks noChangeAspect="1"/>
          </p:cNvPicPr>
          <p:nvPr/>
        </p:nvPicPr>
        <p:blipFill>
          <a:blip r:embed="rId2"/>
          <a:stretch>
            <a:fillRect/>
          </a:stretch>
        </p:blipFill>
        <p:spPr>
          <a:xfrm>
            <a:off x="3811381" y="3241958"/>
            <a:ext cx="396776" cy="452140"/>
          </a:xfrm>
          <a:prstGeom prst="rect">
            <a:avLst/>
          </a:prstGeom>
        </p:spPr>
      </p:pic>
      <p:pic>
        <p:nvPicPr>
          <p:cNvPr id="17" name="Image 16">
            <a:extLst>
              <a:ext uri="{FF2B5EF4-FFF2-40B4-BE49-F238E27FC236}">
                <a16:creationId xmlns:a16="http://schemas.microsoft.com/office/drawing/2014/main" id="{7CFCC238-548A-18E9-0A40-40AB2B583219}"/>
              </a:ext>
            </a:extLst>
          </p:cNvPr>
          <p:cNvPicPr>
            <a:picLocks noChangeAspect="1"/>
          </p:cNvPicPr>
          <p:nvPr/>
        </p:nvPicPr>
        <p:blipFill>
          <a:blip r:embed="rId2"/>
          <a:stretch>
            <a:fillRect/>
          </a:stretch>
        </p:blipFill>
        <p:spPr>
          <a:xfrm>
            <a:off x="3811381" y="3601838"/>
            <a:ext cx="396776" cy="452140"/>
          </a:xfrm>
          <a:prstGeom prst="rect">
            <a:avLst/>
          </a:prstGeom>
        </p:spPr>
      </p:pic>
      <p:pic>
        <p:nvPicPr>
          <p:cNvPr id="18" name="Image 17">
            <a:extLst>
              <a:ext uri="{FF2B5EF4-FFF2-40B4-BE49-F238E27FC236}">
                <a16:creationId xmlns:a16="http://schemas.microsoft.com/office/drawing/2014/main" id="{67C3D3B4-C486-73DB-D202-0402181DAE47}"/>
              </a:ext>
            </a:extLst>
          </p:cNvPr>
          <p:cNvPicPr>
            <a:picLocks noChangeAspect="1"/>
          </p:cNvPicPr>
          <p:nvPr/>
        </p:nvPicPr>
        <p:blipFill>
          <a:blip r:embed="rId2"/>
          <a:stretch>
            <a:fillRect/>
          </a:stretch>
        </p:blipFill>
        <p:spPr>
          <a:xfrm>
            <a:off x="3811381" y="4053978"/>
            <a:ext cx="396776" cy="452140"/>
          </a:xfrm>
          <a:prstGeom prst="rect">
            <a:avLst/>
          </a:prstGeom>
        </p:spPr>
      </p:pic>
      <p:sp>
        <p:nvSpPr>
          <p:cNvPr id="2" name="Rectangle 1">
            <a:extLst>
              <a:ext uri="{FF2B5EF4-FFF2-40B4-BE49-F238E27FC236}">
                <a16:creationId xmlns:a16="http://schemas.microsoft.com/office/drawing/2014/main" id="{7923819C-75F5-4712-A8DF-68981E4A35B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pic>
        <p:nvPicPr>
          <p:cNvPr id="5" name="Image 4">
            <a:extLst>
              <a:ext uri="{FF2B5EF4-FFF2-40B4-BE49-F238E27FC236}">
                <a16:creationId xmlns:a16="http://schemas.microsoft.com/office/drawing/2014/main" id="{AC5D665A-791F-A2B6-50B6-8ED66C7992D4}"/>
              </a:ext>
            </a:extLst>
          </p:cNvPr>
          <p:cNvPicPr>
            <a:picLocks noChangeAspect="1"/>
          </p:cNvPicPr>
          <p:nvPr/>
        </p:nvPicPr>
        <p:blipFill>
          <a:blip r:embed="rId2"/>
          <a:stretch>
            <a:fillRect/>
          </a:stretch>
        </p:blipFill>
        <p:spPr>
          <a:xfrm>
            <a:off x="3811381" y="5418919"/>
            <a:ext cx="396776" cy="452140"/>
          </a:xfrm>
          <a:prstGeom prst="rect">
            <a:avLst/>
          </a:prstGeom>
        </p:spPr>
      </p:pic>
      <p:pic>
        <p:nvPicPr>
          <p:cNvPr id="6" name="Image 5">
            <a:extLst>
              <a:ext uri="{FF2B5EF4-FFF2-40B4-BE49-F238E27FC236}">
                <a16:creationId xmlns:a16="http://schemas.microsoft.com/office/drawing/2014/main" id="{42009810-23F8-79BE-8B0E-67C04443CD57}"/>
              </a:ext>
            </a:extLst>
          </p:cNvPr>
          <p:cNvPicPr>
            <a:picLocks noChangeAspect="1"/>
          </p:cNvPicPr>
          <p:nvPr/>
        </p:nvPicPr>
        <p:blipFill>
          <a:blip r:embed="rId2"/>
          <a:stretch>
            <a:fillRect/>
          </a:stretch>
        </p:blipFill>
        <p:spPr>
          <a:xfrm>
            <a:off x="3815276" y="5839962"/>
            <a:ext cx="396776" cy="452140"/>
          </a:xfrm>
          <a:prstGeom prst="rect">
            <a:avLst/>
          </a:prstGeom>
        </p:spPr>
      </p:pic>
    </p:spTree>
    <p:extLst>
      <p:ext uri="{BB962C8B-B14F-4D97-AF65-F5344CB8AC3E}">
        <p14:creationId xmlns:p14="http://schemas.microsoft.com/office/powerpoint/2010/main" val="24274336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A4BEC6-78F0-4D40-8C4F-1567F3F016F8}"/>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E6C35AC-FCAD-4ADB-8B19-43DD08792B2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
        <p:nvSpPr>
          <p:cNvPr id="15" name="Rectangle 14">
            <a:extLst>
              <a:ext uri="{FF2B5EF4-FFF2-40B4-BE49-F238E27FC236}">
                <a16:creationId xmlns:a16="http://schemas.microsoft.com/office/drawing/2014/main" id="{C74C0D7D-8F8E-771B-E840-20A8BF229E2A}"/>
              </a:ext>
            </a:extLst>
          </p:cNvPr>
          <p:cNvSpPr/>
          <p:nvPr/>
        </p:nvSpPr>
        <p:spPr>
          <a:xfrm>
            <a:off x="594911" y="2454007"/>
            <a:ext cx="11204154" cy="19499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ZoneTexte 4">
            <a:extLst>
              <a:ext uri="{FF2B5EF4-FFF2-40B4-BE49-F238E27FC236}">
                <a16:creationId xmlns:a16="http://schemas.microsoft.com/office/drawing/2014/main" id="{2E9A4A46-A669-291E-E8D1-EBA62950AD86}"/>
              </a:ext>
            </a:extLst>
          </p:cNvPr>
          <p:cNvSpPr txBox="1"/>
          <p:nvPr/>
        </p:nvSpPr>
        <p:spPr>
          <a:xfrm>
            <a:off x="838200" y="2967334"/>
            <a:ext cx="2974553" cy="923330"/>
          </a:xfrm>
          <a:prstGeom prst="rect">
            <a:avLst/>
          </a:prstGeom>
          <a:solidFill>
            <a:schemeClr val="bg2">
              <a:lumMod val="50000"/>
            </a:schemeClr>
          </a:solidFill>
        </p:spPr>
        <p:txBody>
          <a:bodyPr wrap="square" rtlCol="0">
            <a:spAutoFit/>
          </a:bodyPr>
          <a:lstStyle/>
          <a:p>
            <a:r>
              <a:rPr lang="fr-FR" sz="5400" b="1" dirty="0">
                <a:solidFill>
                  <a:schemeClr val="bg1"/>
                </a:solidFill>
              </a:rPr>
              <a:t>1% Cats</a:t>
            </a:r>
          </a:p>
        </p:txBody>
      </p:sp>
      <p:sp>
        <p:nvSpPr>
          <p:cNvPr id="16" name="ZoneTexte 15">
            <a:extLst>
              <a:ext uri="{FF2B5EF4-FFF2-40B4-BE49-F238E27FC236}">
                <a16:creationId xmlns:a16="http://schemas.microsoft.com/office/drawing/2014/main" id="{0199C6AE-EB3C-C26E-5A85-67B249E09450}"/>
              </a:ext>
            </a:extLst>
          </p:cNvPr>
          <p:cNvSpPr txBox="1"/>
          <p:nvPr/>
        </p:nvSpPr>
        <p:spPr>
          <a:xfrm>
            <a:off x="3910070" y="2967334"/>
            <a:ext cx="3427163" cy="923330"/>
          </a:xfrm>
          <a:prstGeom prst="rect">
            <a:avLst/>
          </a:prstGeom>
          <a:solidFill>
            <a:schemeClr val="accent3">
              <a:lumMod val="25000"/>
            </a:schemeClr>
          </a:solidFill>
        </p:spPr>
        <p:txBody>
          <a:bodyPr wrap="square" rtlCol="0">
            <a:spAutoFit/>
          </a:bodyPr>
          <a:lstStyle/>
          <a:p>
            <a:r>
              <a:rPr lang="fr-FR" sz="5400" b="1" dirty="0">
                <a:solidFill>
                  <a:schemeClr val="bg1"/>
                </a:solidFill>
              </a:rPr>
              <a:t>20% Dogs</a:t>
            </a:r>
          </a:p>
        </p:txBody>
      </p:sp>
      <p:sp>
        <p:nvSpPr>
          <p:cNvPr id="17" name="ZoneTexte 16">
            <a:extLst>
              <a:ext uri="{FF2B5EF4-FFF2-40B4-BE49-F238E27FC236}">
                <a16:creationId xmlns:a16="http://schemas.microsoft.com/office/drawing/2014/main" id="{5C762340-0381-0F4C-7F38-8C0FAE5A6281}"/>
              </a:ext>
            </a:extLst>
          </p:cNvPr>
          <p:cNvSpPr txBox="1"/>
          <p:nvPr/>
        </p:nvSpPr>
        <p:spPr>
          <a:xfrm>
            <a:off x="7434550" y="2967334"/>
            <a:ext cx="4162539" cy="923330"/>
          </a:xfrm>
          <a:prstGeom prst="rect">
            <a:avLst/>
          </a:prstGeom>
          <a:solidFill>
            <a:srgbClr val="7030A0"/>
          </a:solidFill>
        </p:spPr>
        <p:txBody>
          <a:bodyPr wrap="square" rtlCol="0">
            <a:spAutoFit/>
          </a:bodyPr>
          <a:lstStyle/>
          <a:p>
            <a:r>
              <a:rPr lang="fr-FR" sz="5400" b="1" dirty="0">
                <a:solidFill>
                  <a:schemeClr val="bg1"/>
                </a:solidFill>
              </a:rPr>
              <a:t>79% Others</a:t>
            </a:r>
          </a:p>
        </p:txBody>
      </p:sp>
      <p:sp>
        <p:nvSpPr>
          <p:cNvPr id="20" name="Titre 1">
            <a:extLst>
              <a:ext uri="{FF2B5EF4-FFF2-40B4-BE49-F238E27FC236}">
                <a16:creationId xmlns:a16="http://schemas.microsoft.com/office/drawing/2014/main" id="{5EBB9B46-E3FC-B0E1-21CA-CBF247AD2F2A}"/>
              </a:ext>
            </a:extLst>
          </p:cNvPr>
          <p:cNvSpPr txBox="1">
            <a:spLocks/>
          </p:cNvSpPr>
          <p:nvPr/>
        </p:nvSpPr>
        <p:spPr>
          <a:xfrm>
            <a:off x="838200" y="15465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2">
                    <a:lumMod val="25000"/>
                  </a:schemeClr>
                </a:solidFill>
              </a:rPr>
              <a:t>Dataset of 10 000 pdfs</a:t>
            </a:r>
          </a:p>
        </p:txBody>
      </p:sp>
    </p:spTree>
    <p:extLst>
      <p:ext uri="{BB962C8B-B14F-4D97-AF65-F5344CB8AC3E}">
        <p14:creationId xmlns:p14="http://schemas.microsoft.com/office/powerpoint/2010/main" val="3769876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91B6EF-A65D-C8CA-AD0B-5CB8977E797D}"/>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1D6AE133-2BB1-8E60-AA31-F82C427E0F4A}"/>
              </a:ext>
            </a:extLst>
          </p:cNvPr>
          <p:cNvSpPr>
            <a:spLocks noGrp="1"/>
          </p:cNvSpPr>
          <p:nvPr>
            <p:ph idx="1"/>
          </p:nvPr>
        </p:nvSpPr>
        <p:spPr/>
        <p:txBody>
          <a:bodyPr/>
          <a:lstStyle/>
          <a:p>
            <a:endParaRPr lang="fr-FR"/>
          </a:p>
        </p:txBody>
      </p:sp>
      <p:sp>
        <p:nvSpPr>
          <p:cNvPr id="5" name="Rectangle 2">
            <a:extLst>
              <a:ext uri="{FF2B5EF4-FFF2-40B4-BE49-F238E27FC236}">
                <a16:creationId xmlns:a16="http://schemas.microsoft.com/office/drawing/2014/main" id="{9AA6FBD6-B336-1092-9230-847411F8C346}"/>
              </a:ext>
            </a:extLst>
          </p:cNvPr>
          <p:cNvSpPr>
            <a:spLocks noChangeArrowheads="1"/>
          </p:cNvSpPr>
          <p:nvPr/>
        </p:nvSpPr>
        <p:spPr bwMode="auto">
          <a:xfrm>
            <a:off x="1303117" y="612844"/>
            <a:ext cx="9585766" cy="56323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4000" b="0" i="0" u="none" strike="noStrike" cap="none" normalizeH="0" baseline="0" dirty="0" err="1">
                <a:ln>
                  <a:noFill/>
                </a:ln>
                <a:solidFill>
                  <a:srgbClr val="080808"/>
                </a:solidFill>
                <a:effectLst/>
                <a:latin typeface="JetBrains Mono"/>
              </a:rPr>
              <a:t>random.seed</a:t>
            </a:r>
            <a:r>
              <a:rPr kumimoji="0" lang="fr-FR" altLang="fr-FR" sz="4000" b="0" i="0" u="none" strike="noStrike" cap="none" normalizeH="0" baseline="0" dirty="0">
                <a:ln>
                  <a:noFill/>
                </a:ln>
                <a:solidFill>
                  <a:srgbClr val="080808"/>
                </a:solidFill>
                <a:effectLst/>
                <a:latin typeface="JetBrains Mono"/>
              </a:rPr>
              <a:t>(</a:t>
            </a:r>
            <a:r>
              <a:rPr kumimoji="0" lang="fr-FR" altLang="fr-FR" sz="4000" b="0" i="0" u="none" strike="noStrike" cap="none" normalizeH="0" baseline="0" dirty="0">
                <a:ln>
                  <a:noFill/>
                </a:ln>
                <a:solidFill>
                  <a:srgbClr val="1750EB"/>
                </a:solidFill>
                <a:effectLst/>
                <a:latin typeface="JetBrains Mono"/>
              </a:rPr>
              <a:t>11</a:t>
            </a:r>
            <a:r>
              <a:rPr kumimoji="0" lang="fr-FR" altLang="fr-FR" sz="4000" b="0" i="0" u="none" strike="noStrike" cap="none" normalizeH="0" baseline="0" dirty="0">
                <a:ln>
                  <a:noFill/>
                </a:ln>
                <a:solidFill>
                  <a:srgbClr val="080808"/>
                </a:solidFill>
                <a:effectLst/>
                <a:latin typeface="JetBrains Mono"/>
              </a:rPr>
              <a:t>)</a:t>
            </a:r>
            <a:br>
              <a:rPr kumimoji="0" lang="fr-FR" altLang="fr-FR" sz="4000" b="0" i="0" u="none" strike="noStrike" cap="none" normalizeH="0" baseline="0" dirty="0">
                <a:ln>
                  <a:noFill/>
                </a:ln>
                <a:solidFill>
                  <a:srgbClr val="080808"/>
                </a:solidFill>
                <a:effectLst/>
                <a:latin typeface="JetBrains Mono"/>
              </a:rPr>
            </a:b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err="1">
                <a:ln>
                  <a:noFill/>
                </a:ln>
                <a:solidFill>
                  <a:srgbClr val="080808"/>
                </a:solidFill>
                <a:effectLst/>
                <a:latin typeface="JetBrains Mono"/>
              </a:rPr>
              <a:t>pdfs</a:t>
            </a:r>
            <a:r>
              <a:rPr kumimoji="0" lang="fr-FR" altLang="fr-FR" sz="4000" b="0" i="0" u="none" strike="noStrike" cap="none" normalizeH="0" baseline="0" dirty="0">
                <a:ln>
                  <a:noFill/>
                </a:ln>
                <a:solidFill>
                  <a:srgbClr val="080808"/>
                </a:solidFill>
                <a:effectLst/>
                <a:latin typeface="JetBrains Mono"/>
              </a:rPr>
              <a:t> = [</a:t>
            </a: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a:ln>
                  <a:noFill/>
                </a:ln>
                <a:solidFill>
                  <a:srgbClr val="080808"/>
                </a:solidFill>
                <a:effectLst/>
                <a:latin typeface="JetBrains Mono"/>
              </a:rPr>
              <a:t>    p</a:t>
            </a: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a:ln>
                  <a:noFill/>
                </a:ln>
                <a:solidFill>
                  <a:srgbClr val="080808"/>
                </a:solidFill>
                <a:effectLst/>
                <a:latin typeface="JetBrains Mono"/>
              </a:rPr>
              <a:t>    </a:t>
            </a:r>
            <a:r>
              <a:rPr kumimoji="0" lang="fr-FR" altLang="fr-FR" sz="4000" b="0" i="0" u="none" strike="noStrike" cap="none" normalizeH="0" baseline="0" dirty="0">
                <a:ln>
                  <a:noFill/>
                </a:ln>
                <a:solidFill>
                  <a:srgbClr val="0033B3"/>
                </a:solidFill>
                <a:effectLst/>
                <a:latin typeface="JetBrains Mono"/>
              </a:rPr>
              <a:t>for </a:t>
            </a:r>
            <a:r>
              <a:rPr kumimoji="0" lang="fr-FR" altLang="fr-FR" sz="4000" b="0" i="0" u="none" strike="noStrike" cap="none" normalizeH="0" baseline="0" dirty="0">
                <a:ln>
                  <a:noFill/>
                </a:ln>
                <a:solidFill>
                  <a:srgbClr val="080808"/>
                </a:solidFill>
                <a:effectLst/>
                <a:latin typeface="JetBrains Mono"/>
              </a:rPr>
              <a:t>p </a:t>
            </a:r>
            <a:r>
              <a:rPr kumimoji="0" lang="fr-FR" altLang="fr-FR" sz="4000" b="0" i="0" u="none" strike="noStrike" cap="none" normalizeH="0" baseline="0" dirty="0">
                <a:ln>
                  <a:noFill/>
                </a:ln>
                <a:solidFill>
                  <a:srgbClr val="0033B3"/>
                </a:solidFill>
                <a:effectLst/>
                <a:latin typeface="JetBrains Mono"/>
              </a:rPr>
              <a:t>in </a:t>
            </a:r>
            <a:r>
              <a:rPr kumimoji="0" lang="fr-FR" altLang="fr-FR" sz="4000" b="0" i="0" u="none" strike="noStrike" cap="none" normalizeH="0" baseline="0" dirty="0">
                <a:ln>
                  <a:noFill/>
                </a:ln>
                <a:solidFill>
                  <a:srgbClr val="080808"/>
                </a:solidFill>
                <a:effectLst/>
                <a:latin typeface="JetBrains Mono"/>
              </a:rPr>
              <a:t>Path(</a:t>
            </a:r>
            <a:r>
              <a:rPr kumimoji="0" lang="fr-FR" altLang="fr-FR" sz="4000" b="0" i="0" u="none" strike="noStrike" cap="none" normalizeH="0" baseline="0" dirty="0" err="1">
                <a:ln>
                  <a:noFill/>
                </a:ln>
                <a:solidFill>
                  <a:srgbClr val="080808"/>
                </a:solidFill>
                <a:effectLst/>
                <a:latin typeface="JetBrains Mono"/>
              </a:rPr>
              <a:t>input_pdfs_directory</a:t>
            </a:r>
            <a:r>
              <a:rPr kumimoji="0" lang="fr-FR" altLang="fr-FR" sz="4000" b="0" i="0" u="none" strike="noStrike" cap="none" normalizeH="0" baseline="0" dirty="0">
                <a:ln>
                  <a:noFill/>
                </a:ln>
                <a:solidFill>
                  <a:srgbClr val="080808"/>
                </a:solidFill>
                <a:effectLst/>
                <a:latin typeface="JetBrains Mono"/>
              </a:rPr>
              <a:t>).</a:t>
            </a:r>
            <a:r>
              <a:rPr kumimoji="0" lang="fr-FR" altLang="fr-FR" sz="4000" b="0" i="0" u="none" strike="noStrike" cap="none" normalizeH="0" baseline="0" dirty="0" err="1">
                <a:ln>
                  <a:noFill/>
                </a:ln>
                <a:solidFill>
                  <a:srgbClr val="080808"/>
                </a:solidFill>
                <a:effectLst/>
                <a:latin typeface="JetBrains Mono"/>
              </a:rPr>
              <a:t>iterdir</a:t>
            </a:r>
            <a:r>
              <a:rPr kumimoji="0" lang="fr-FR" altLang="fr-FR" sz="4000" b="0" i="0" u="none" strike="noStrike" cap="none" normalizeH="0" baseline="0" dirty="0">
                <a:ln>
                  <a:noFill/>
                </a:ln>
                <a:solidFill>
                  <a:srgbClr val="080808"/>
                </a:solidFill>
                <a:effectLst/>
                <a:latin typeface="JetBrains Mono"/>
              </a:rPr>
              <a:t>()</a:t>
            </a: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a:ln>
                  <a:noFill/>
                </a:ln>
                <a:solidFill>
                  <a:srgbClr val="080808"/>
                </a:solidFill>
                <a:effectLst/>
                <a:latin typeface="JetBrains Mono"/>
              </a:rPr>
              <a:t>    </a:t>
            </a:r>
            <a:r>
              <a:rPr kumimoji="0" lang="fr-FR" altLang="fr-FR" sz="4000" b="0" i="0" u="none" strike="noStrike" cap="none" normalizeH="0" baseline="0" dirty="0">
                <a:ln>
                  <a:noFill/>
                </a:ln>
                <a:solidFill>
                  <a:srgbClr val="0033B3"/>
                </a:solidFill>
                <a:effectLst/>
                <a:latin typeface="JetBrains Mono"/>
              </a:rPr>
              <a:t>if </a:t>
            </a:r>
            <a:r>
              <a:rPr kumimoji="0" lang="fr-FR" altLang="fr-FR" sz="4000" b="0" i="0" u="none" strike="noStrike" cap="none" normalizeH="0" baseline="0" dirty="0" err="1">
                <a:ln>
                  <a:noFill/>
                </a:ln>
                <a:solidFill>
                  <a:srgbClr val="080808"/>
                </a:solidFill>
                <a:effectLst/>
                <a:latin typeface="JetBrains Mono"/>
              </a:rPr>
              <a:t>p.is_file</a:t>
            </a:r>
            <a:r>
              <a:rPr kumimoji="0" lang="fr-FR" altLang="fr-FR" sz="4000" b="0" i="0" u="none" strike="noStrike" cap="none" normalizeH="0" baseline="0" dirty="0">
                <a:ln>
                  <a:noFill/>
                </a:ln>
                <a:solidFill>
                  <a:srgbClr val="080808"/>
                </a:solidFill>
                <a:effectLst/>
                <a:latin typeface="JetBrains Mono"/>
              </a:rPr>
              <a:t>() </a:t>
            </a:r>
            <a:r>
              <a:rPr kumimoji="0" lang="fr-FR" altLang="fr-FR" sz="4000" b="0" i="0" u="none" strike="noStrike" cap="none" normalizeH="0" baseline="0" dirty="0">
                <a:ln>
                  <a:noFill/>
                </a:ln>
                <a:solidFill>
                  <a:srgbClr val="0033B3"/>
                </a:solidFill>
                <a:effectLst/>
                <a:latin typeface="JetBrains Mono"/>
              </a:rPr>
              <a:t>and </a:t>
            </a:r>
            <a:r>
              <a:rPr kumimoji="0" lang="fr-FR" altLang="fr-FR" sz="4000" b="0" i="0" u="none" strike="noStrike" cap="none" normalizeH="0" baseline="0" dirty="0" err="1">
                <a:ln>
                  <a:noFill/>
                </a:ln>
                <a:solidFill>
                  <a:srgbClr val="080808"/>
                </a:solidFill>
                <a:effectLst/>
                <a:latin typeface="JetBrains Mono"/>
              </a:rPr>
              <a:t>p.suffix</a:t>
            </a:r>
            <a:r>
              <a:rPr kumimoji="0" lang="fr-FR" altLang="fr-FR" sz="4000" b="0" i="0" u="none" strike="noStrike" cap="none" normalizeH="0" baseline="0" dirty="0">
                <a:ln>
                  <a:noFill/>
                </a:ln>
                <a:solidFill>
                  <a:srgbClr val="080808"/>
                </a:solidFill>
                <a:effectLst/>
                <a:latin typeface="JetBrains Mono"/>
              </a:rPr>
              <a:t> == </a:t>
            </a:r>
            <a:r>
              <a:rPr kumimoji="0" lang="fr-FR" altLang="fr-FR" sz="4000" b="0" i="0" u="none" strike="noStrike" cap="none" normalizeH="0" baseline="0" dirty="0">
                <a:ln>
                  <a:noFill/>
                </a:ln>
                <a:solidFill>
                  <a:srgbClr val="067D17"/>
                </a:solidFill>
                <a:effectLst/>
                <a:latin typeface="JetBrains Mono"/>
              </a:rPr>
              <a:t>".</a:t>
            </a:r>
            <a:r>
              <a:rPr kumimoji="0" lang="fr-FR" altLang="fr-FR" sz="4000" b="0" i="0" u="none" strike="noStrike" cap="none" normalizeH="0" baseline="0" dirty="0" err="1">
                <a:ln>
                  <a:noFill/>
                </a:ln>
                <a:solidFill>
                  <a:srgbClr val="067D17"/>
                </a:solidFill>
                <a:effectLst/>
                <a:latin typeface="JetBrains Mono"/>
              </a:rPr>
              <a:t>pdf</a:t>
            </a:r>
            <a:r>
              <a:rPr kumimoji="0" lang="fr-FR" altLang="fr-FR" sz="4000" b="0" i="0" u="none" strike="noStrike" cap="none" normalizeH="0" baseline="0" dirty="0">
                <a:ln>
                  <a:noFill/>
                </a:ln>
                <a:solidFill>
                  <a:srgbClr val="067D17"/>
                </a:solidFill>
                <a:effectLst/>
                <a:latin typeface="JetBrains Mono"/>
              </a:rPr>
              <a:t>"</a:t>
            </a:r>
            <a:br>
              <a:rPr kumimoji="0" lang="fr-FR" altLang="fr-FR" sz="4000" b="0" i="0" u="none" strike="noStrike" cap="none" normalizeH="0" baseline="0" dirty="0">
                <a:ln>
                  <a:noFill/>
                </a:ln>
                <a:solidFill>
                  <a:srgbClr val="067D17"/>
                </a:solidFill>
                <a:effectLst/>
                <a:latin typeface="JetBrains Mono"/>
              </a:rPr>
            </a:br>
            <a:r>
              <a:rPr kumimoji="0" lang="fr-FR" altLang="fr-FR" sz="4000" b="0" i="0" u="none" strike="noStrike" cap="none" normalizeH="0" baseline="0" dirty="0">
                <a:ln>
                  <a:noFill/>
                </a:ln>
                <a:solidFill>
                  <a:srgbClr val="080808"/>
                </a:solidFill>
                <a:effectLst/>
                <a:latin typeface="JetBrains Mono"/>
              </a:rPr>
              <a:t>]</a:t>
            </a:r>
          </a:p>
          <a:p>
            <a:pPr marL="0" marR="0" lvl="0" indent="0" algn="l" defTabSz="914400" rtl="0" eaLnBrk="0" fontAlgn="base" latinLnBrk="0" hangingPunct="0">
              <a:lnSpc>
                <a:spcPct val="100000"/>
              </a:lnSpc>
              <a:spcBef>
                <a:spcPct val="0"/>
              </a:spcBef>
              <a:spcAft>
                <a:spcPct val="0"/>
              </a:spcAft>
              <a:buClrTx/>
              <a:buSzTx/>
              <a:buFontTx/>
              <a:buNone/>
              <a:tabLst/>
            </a:pP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err="1">
                <a:ln>
                  <a:noFill/>
                </a:ln>
                <a:solidFill>
                  <a:srgbClr val="080808"/>
                </a:solidFill>
                <a:effectLst/>
                <a:latin typeface="JetBrains Mono"/>
              </a:rPr>
              <a:t>random.shuffle</a:t>
            </a:r>
            <a:r>
              <a:rPr kumimoji="0" lang="fr-FR" altLang="fr-FR" sz="4000" b="0" i="0" u="none" strike="noStrike" cap="none" normalizeH="0" baseline="0" dirty="0">
                <a:ln>
                  <a:noFill/>
                </a:ln>
                <a:solidFill>
                  <a:srgbClr val="080808"/>
                </a:solidFill>
                <a:effectLst/>
                <a:latin typeface="JetBrains Mono"/>
              </a:rPr>
              <a:t>(</a:t>
            </a:r>
            <a:r>
              <a:rPr kumimoji="0" lang="fr-FR" altLang="fr-FR" sz="4000" b="0" i="0" u="none" strike="noStrike" cap="none" normalizeH="0" baseline="0" dirty="0" err="1">
                <a:ln>
                  <a:noFill/>
                </a:ln>
                <a:solidFill>
                  <a:srgbClr val="080808"/>
                </a:solidFill>
                <a:effectLst/>
                <a:latin typeface="JetBrains Mono"/>
              </a:rPr>
              <a:t>pdfs</a:t>
            </a:r>
            <a:r>
              <a:rPr kumimoji="0" lang="fr-FR" altLang="fr-FR" sz="4000" b="0" i="0" u="none" strike="noStrike" cap="none" normalizeH="0" baseline="0" dirty="0">
                <a:ln>
                  <a:noFill/>
                </a:ln>
                <a:solidFill>
                  <a:srgbClr val="080808"/>
                </a:solidFill>
                <a:effectLst/>
                <a:latin typeface="JetBrains Mono"/>
              </a:rPr>
              <a:t>)</a:t>
            </a:r>
            <a:endParaRPr kumimoji="0" lang="fr-FR" altLang="fr-FR" sz="7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6991550"/>
      </p:ext>
    </p:extLst>
  </p:cSld>
  <p:clrMapOvr>
    <a:masterClrMapping/>
  </p:clrMapOvr>
</p:sld>
</file>

<file path=ppt/theme/theme1.xml><?xml version="1.0" encoding="utf-8"?>
<a:theme xmlns:a="http://schemas.openxmlformats.org/drawingml/2006/main" name="Office Theme">
  <a:themeElements>
    <a:clrScheme name="SES">
      <a:dk1>
        <a:srgbClr val="2D293E"/>
      </a:dk1>
      <a:lt1>
        <a:srgbClr val="FFFFFF"/>
      </a:lt1>
      <a:dk2>
        <a:srgbClr val="44546A"/>
      </a:dk2>
      <a:lt2>
        <a:srgbClr val="FDFEFF"/>
      </a:lt2>
      <a:accent1>
        <a:srgbClr val="FE6C45"/>
      </a:accent1>
      <a:accent2>
        <a:srgbClr val="0DBBD6"/>
      </a:accent2>
      <a:accent3>
        <a:srgbClr val="FEE9D6"/>
      </a:accent3>
      <a:accent4>
        <a:srgbClr val="FFC000"/>
      </a:accent4>
      <a:accent5>
        <a:srgbClr val="5B9BD5"/>
      </a:accent5>
      <a:accent6>
        <a:srgbClr val="70AD47"/>
      </a:accent6>
      <a:hlink>
        <a:srgbClr val="0563C1"/>
      </a:hlink>
      <a:folHlink>
        <a:srgbClr val="954F7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03cb9dc2-e9ea-44ac-afed-001b6fad4f36">
      <UserInfo>
        <DisplayName>LEMARCHAND THOMAS</DisplayName>
        <AccountId>16</AccountId>
        <AccountType/>
      </UserInfo>
      <UserInfo>
        <DisplayName>CHERVET Guillaume</DisplayName>
        <AccountId>84</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BE0F011240A094E827BA56BE9109944" ma:contentTypeVersion="13" ma:contentTypeDescription="Create a new document." ma:contentTypeScope="" ma:versionID="5dc1144dd420c1d8a9ebf51c7358c8f0">
  <xsd:schema xmlns:xsd="http://www.w3.org/2001/XMLSchema" xmlns:xs="http://www.w3.org/2001/XMLSchema" xmlns:p="http://schemas.microsoft.com/office/2006/metadata/properties" xmlns:ns3="03cb9dc2-e9ea-44ac-afed-001b6fad4f36" xmlns:ns4="d0879fa5-f2db-41a7-8861-4a44e7ee3b24" targetNamespace="http://schemas.microsoft.com/office/2006/metadata/properties" ma:root="true" ma:fieldsID="6dda18631f78ef64168f1da1c53d30ff" ns3:_="" ns4:_="">
    <xsd:import namespace="03cb9dc2-e9ea-44ac-afed-001b6fad4f36"/>
    <xsd:import namespace="d0879fa5-f2db-41a7-8861-4a44e7ee3b2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DateTaken"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3cb9dc2-e9ea-44ac-afed-001b6fad4f3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0879fa5-f2db-41a7-8861-4a44e7ee3b24"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522BBC0-3E7A-472B-9CC6-34C5EA434DEE}">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d0879fa5-f2db-41a7-8861-4a44e7ee3b24"/>
    <ds:schemaRef ds:uri="03cb9dc2-e9ea-44ac-afed-001b6fad4f36"/>
    <ds:schemaRef ds:uri="http://www.w3.org/XML/1998/namespace"/>
  </ds:schemaRefs>
</ds:datastoreItem>
</file>

<file path=customXml/itemProps2.xml><?xml version="1.0" encoding="utf-8"?>
<ds:datastoreItem xmlns:ds="http://schemas.openxmlformats.org/officeDocument/2006/customXml" ds:itemID="{05D7AB42-0DA9-4407-9B22-92C435FE7C62}">
  <ds:schemaRefs>
    <ds:schemaRef ds:uri="http://schemas.microsoft.com/sharepoint/v3/contenttype/forms"/>
  </ds:schemaRefs>
</ds:datastoreItem>
</file>

<file path=customXml/itemProps3.xml><?xml version="1.0" encoding="utf-8"?>
<ds:datastoreItem xmlns:ds="http://schemas.openxmlformats.org/officeDocument/2006/customXml" ds:itemID="{C72C7657-97CD-4958-88DD-F8AC872587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3cb9dc2-e9ea-44ac-afed-001b6fad4f36"/>
    <ds:schemaRef ds:uri="d0879fa5-f2db-41a7-8861-4a44e7ee3b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27014</TotalTime>
  <Words>452</Words>
  <Application>Microsoft Office PowerPoint</Application>
  <PresentationFormat>Grand écran</PresentationFormat>
  <Paragraphs>54</Paragraphs>
  <Slides>8</Slides>
  <Notes>3</Notes>
  <HiddenSlides>0</HiddenSlides>
  <MMClips>0</MMClips>
  <ScaleCrop>false</ScaleCrop>
  <HeadingPairs>
    <vt:vector size="6" baseType="variant">
      <vt:variant>
        <vt:lpstr>Polices utilisées</vt:lpstr>
      </vt:variant>
      <vt:variant>
        <vt:i4>6</vt:i4>
      </vt:variant>
      <vt:variant>
        <vt:lpstr>Thème</vt:lpstr>
      </vt:variant>
      <vt:variant>
        <vt:i4>2</vt:i4>
      </vt:variant>
      <vt:variant>
        <vt:lpstr>Titres des diapositives</vt:lpstr>
      </vt:variant>
      <vt:variant>
        <vt:i4>8</vt:i4>
      </vt:variant>
    </vt:vector>
  </HeadingPairs>
  <TitlesOfParts>
    <vt:vector size="16" baseType="lpstr">
      <vt:lpstr>Arial</vt:lpstr>
      <vt:lpstr>Calibri</vt:lpstr>
      <vt:lpstr>Calibri Light</vt:lpstr>
      <vt:lpstr>Franklin Gothic Book</vt:lpstr>
      <vt:lpstr>Franklin Gothic Medium</vt:lpstr>
      <vt:lpstr>JetBrains Mono</vt:lpstr>
      <vt:lpstr>Office Theme</vt:lpstr>
      <vt:lpstr>Thème Office</vt:lpstr>
      <vt:lpstr>MLOps minutes</vt:lpstr>
      <vt:lpstr>Présentation PowerPoint</vt:lpstr>
      <vt:lpstr>Présentation PowerPoint</vt:lpstr>
      <vt:lpstr>Dataset of 10 000 pdfs</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LEMARCHAND THOMAS</dc:creator>
  <cp:lastModifiedBy>Guillaume Chervet</cp:lastModifiedBy>
  <cp:revision>1142</cp:revision>
  <dcterms:created xsi:type="dcterms:W3CDTF">2020-11-18T10:41:47Z</dcterms:created>
  <dcterms:modified xsi:type="dcterms:W3CDTF">2024-01-07T15:41:27Z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0x0101003BE0F011240A094E827BA56BE9109944</vt:lpwstr>
  </property>
  <property fmtid="{D5CDD505-2E9C-101B-9397-08002B2CF9AE}" pid="3" name="MSIP_Label_65722654-0696-4b8f-bb0e-68bcd3f909d4_Enabled">
    <vt:lpwstr>true</vt:lpwstr>
  </property>
  <property fmtid="{D5CDD505-2E9C-101B-9397-08002B2CF9AE}" pid="4" name="MSIP_Label_65722654-0696-4b8f-bb0e-68bcd3f909d4_SetDate">
    <vt:lpwstr>2023-04-06T14:28:52Z</vt:lpwstr>
  </property>
  <property fmtid="{D5CDD505-2E9C-101B-9397-08002B2CF9AE}" pid="5" name="MSIP_Label_65722654-0696-4b8f-bb0e-68bcd3f909d4_Method">
    <vt:lpwstr>Privileged</vt:lpwstr>
  </property>
  <property fmtid="{D5CDD505-2E9C-101B-9397-08002B2CF9AE}" pid="6" name="MSIP_Label_65722654-0696-4b8f-bb0e-68bcd3f909d4_Name">
    <vt:lpwstr>AFA Public</vt:lpwstr>
  </property>
  <property fmtid="{D5CDD505-2E9C-101B-9397-08002B2CF9AE}" pid="7" name="MSIP_Label_65722654-0696-4b8f-bb0e-68bcd3f909d4_SiteId">
    <vt:lpwstr>396b38cc-aa65-492b-bb0e-3d94ed25a97b</vt:lpwstr>
  </property>
  <property fmtid="{D5CDD505-2E9C-101B-9397-08002B2CF9AE}" pid="8" name="MSIP_Label_65722654-0696-4b8f-bb0e-68bcd3f909d4_ActionId">
    <vt:lpwstr>dd3d3399-2bb6-4c22-988e-9a46251d2e66</vt:lpwstr>
  </property>
  <property fmtid="{D5CDD505-2E9C-101B-9397-08002B2CF9AE}" pid="9" name="MSIP_Label_65722654-0696-4b8f-bb0e-68bcd3f909d4_ContentBits">
    <vt:lpwstr>3</vt:lpwstr>
  </property>
</Properties>
</file>